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58" r:id="rId4"/>
    <p:sldId id="259" r:id="rId5"/>
    <p:sldId id="262" r:id="rId6"/>
    <p:sldId id="263" r:id="rId7"/>
    <p:sldId id="266" r:id="rId8"/>
    <p:sldId id="265" r:id="rId9"/>
    <p:sldId id="267" r:id="rId10"/>
    <p:sldId id="269" r:id="rId11"/>
    <p:sldId id="268" r:id="rId12"/>
    <p:sldId id="270" r:id="rId13"/>
    <p:sldId id="271" r:id="rId14"/>
    <p:sldId id="272" r:id="rId15"/>
    <p:sldId id="273" r:id="rId16"/>
    <p:sldId id="275" r:id="rId17"/>
    <p:sldId id="274" r:id="rId18"/>
    <p:sldId id="277" r:id="rId19"/>
    <p:sldId id="278" r:id="rId20"/>
    <p:sldId id="280" r:id="rId21"/>
    <p:sldId id="279" r:id="rId22"/>
    <p:sldId id="281" r:id="rId23"/>
    <p:sldId id="282" r:id="rId24"/>
    <p:sldId id="284" r:id="rId25"/>
    <p:sldId id="285" r:id="rId26"/>
    <p:sldId id="304" r:id="rId27"/>
    <p:sldId id="286" r:id="rId28"/>
    <p:sldId id="287" r:id="rId29"/>
    <p:sldId id="288" r:id="rId30"/>
    <p:sldId id="289" r:id="rId31"/>
    <p:sldId id="290" r:id="rId32"/>
    <p:sldId id="292" r:id="rId33"/>
    <p:sldId id="293" r:id="rId34"/>
    <p:sldId id="295" r:id="rId35"/>
    <p:sldId id="294" r:id="rId36"/>
    <p:sldId id="291" r:id="rId37"/>
    <p:sldId id="297" r:id="rId38"/>
    <p:sldId id="299" r:id="rId39"/>
    <p:sldId id="300" r:id="rId40"/>
    <p:sldId id="301" r:id="rId41"/>
    <p:sldId id="302" r:id="rId42"/>
    <p:sldId id="303" r:id="rId43"/>
    <p:sldId id="305" r:id="rId44"/>
    <p:sldId id="309" r:id="rId45"/>
    <p:sldId id="339" r:id="rId46"/>
    <p:sldId id="306" r:id="rId47"/>
    <p:sldId id="307" r:id="rId48"/>
    <p:sldId id="308" r:id="rId49"/>
    <p:sldId id="298" r:id="rId50"/>
    <p:sldId id="311" r:id="rId51"/>
    <p:sldId id="312" r:id="rId52"/>
    <p:sldId id="313" r:id="rId53"/>
    <p:sldId id="315" r:id="rId54"/>
    <p:sldId id="316" r:id="rId55"/>
    <p:sldId id="317" r:id="rId56"/>
    <p:sldId id="318" r:id="rId57"/>
    <p:sldId id="321" r:id="rId58"/>
    <p:sldId id="324" r:id="rId59"/>
    <p:sldId id="320" r:id="rId60"/>
    <p:sldId id="322" r:id="rId61"/>
    <p:sldId id="323" r:id="rId62"/>
    <p:sldId id="325" r:id="rId63"/>
    <p:sldId id="326" r:id="rId64"/>
    <p:sldId id="319" r:id="rId65"/>
    <p:sldId id="283" r:id="rId66"/>
    <p:sldId id="310" r:id="rId67"/>
    <p:sldId id="327" r:id="rId68"/>
    <p:sldId id="328" r:id="rId69"/>
    <p:sldId id="330" r:id="rId70"/>
    <p:sldId id="329" r:id="rId71"/>
    <p:sldId id="331" r:id="rId72"/>
    <p:sldId id="332" r:id="rId73"/>
    <p:sldId id="333" r:id="rId74"/>
    <p:sldId id="334" r:id="rId75"/>
    <p:sldId id="335" r:id="rId76"/>
    <p:sldId id="314" r:id="rId77"/>
    <p:sldId id="337" r:id="rId78"/>
    <p:sldId id="336" r:id="rId79"/>
    <p:sldId id="33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B062B9-51B3-4804-8860-6B54539643C4}" v="3152" dt="2022-08-28T22:55:59.2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31" autoAdjust="0"/>
  </p:normalViewPr>
  <p:slideViewPr>
    <p:cSldViewPr snapToGrid="0">
      <p:cViewPr varScale="1">
        <p:scale>
          <a:sx n="122" d="100"/>
          <a:sy n="122" d="100"/>
        </p:scale>
        <p:origin x="1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s, Grant Stuart" userId="f6ad34c1-fb10-452f-ae50-8e7debb26ea5" providerId="ADAL" clId="{90B062B9-51B3-4804-8860-6B54539643C4}"/>
    <pc:docChg chg="undo redo custSel addSld delSld modSld sldOrd">
      <pc:chgData name="Williams, Grant Stuart" userId="f6ad34c1-fb10-452f-ae50-8e7debb26ea5" providerId="ADAL" clId="{90B062B9-51B3-4804-8860-6B54539643C4}" dt="2022-09-09T04:37:38.488" v="35160" actId="20577"/>
      <pc:docMkLst>
        <pc:docMk/>
      </pc:docMkLst>
      <pc:sldChg chg="modSp mod">
        <pc:chgData name="Williams, Grant Stuart" userId="f6ad34c1-fb10-452f-ae50-8e7debb26ea5" providerId="ADAL" clId="{90B062B9-51B3-4804-8860-6B54539643C4}" dt="2022-08-26T17:49:12.321" v="345" actId="20577"/>
        <pc:sldMkLst>
          <pc:docMk/>
          <pc:sldMk cId="3516890011" sldId="258"/>
        </pc:sldMkLst>
        <pc:spChg chg="mod">
          <ac:chgData name="Williams, Grant Stuart" userId="f6ad34c1-fb10-452f-ae50-8e7debb26ea5" providerId="ADAL" clId="{90B062B9-51B3-4804-8860-6B54539643C4}" dt="2022-08-26T17:49:12.321" v="345" actId="20577"/>
          <ac:spMkLst>
            <pc:docMk/>
            <pc:sldMk cId="3516890011" sldId="258"/>
            <ac:spMk id="3" creationId="{3B51DEEB-5943-81BA-B048-52BCCF7A8484}"/>
          </ac:spMkLst>
        </pc:spChg>
      </pc:sldChg>
      <pc:sldChg chg="modSp mod">
        <pc:chgData name="Williams, Grant Stuart" userId="f6ad34c1-fb10-452f-ae50-8e7debb26ea5" providerId="ADAL" clId="{90B062B9-51B3-4804-8860-6B54539643C4}" dt="2022-08-26T17:51:29.918" v="577" actId="20577"/>
        <pc:sldMkLst>
          <pc:docMk/>
          <pc:sldMk cId="2979324523" sldId="259"/>
        </pc:sldMkLst>
        <pc:spChg chg="mod">
          <ac:chgData name="Williams, Grant Stuart" userId="f6ad34c1-fb10-452f-ae50-8e7debb26ea5" providerId="ADAL" clId="{90B062B9-51B3-4804-8860-6B54539643C4}" dt="2022-08-26T17:51:29.918" v="577" actId="20577"/>
          <ac:spMkLst>
            <pc:docMk/>
            <pc:sldMk cId="2979324523" sldId="259"/>
            <ac:spMk id="3" creationId="{974D699A-06DB-3BC7-0F97-F710A2F1B34C}"/>
          </ac:spMkLst>
        </pc:spChg>
      </pc:sldChg>
      <pc:sldChg chg="modSp mod">
        <pc:chgData name="Williams, Grant Stuart" userId="f6ad34c1-fb10-452f-ae50-8e7debb26ea5" providerId="ADAL" clId="{90B062B9-51B3-4804-8860-6B54539643C4}" dt="2022-08-26T04:30:50.764" v="160" actId="20577"/>
        <pc:sldMkLst>
          <pc:docMk/>
          <pc:sldMk cId="3290218931" sldId="263"/>
        </pc:sldMkLst>
        <pc:spChg chg="mod">
          <ac:chgData name="Williams, Grant Stuart" userId="f6ad34c1-fb10-452f-ae50-8e7debb26ea5" providerId="ADAL" clId="{90B062B9-51B3-4804-8860-6B54539643C4}" dt="2022-08-26T04:30:50.764" v="160" actId="20577"/>
          <ac:spMkLst>
            <pc:docMk/>
            <pc:sldMk cId="3290218931" sldId="263"/>
            <ac:spMk id="3" creationId="{D4BC39CA-3E6B-B481-02E1-688E8DE8EB5A}"/>
          </ac:spMkLst>
        </pc:spChg>
        <pc:graphicFrameChg chg="modGraphic">
          <ac:chgData name="Williams, Grant Stuart" userId="f6ad34c1-fb10-452f-ae50-8e7debb26ea5" providerId="ADAL" clId="{90B062B9-51B3-4804-8860-6B54539643C4}" dt="2022-08-26T04:24:58.983" v="11" actId="20577"/>
          <ac:graphicFrameMkLst>
            <pc:docMk/>
            <pc:sldMk cId="3290218931" sldId="263"/>
            <ac:graphicFrameMk id="4" creationId="{B891A9C2-AB1C-C1BB-42C1-711709FA4B3C}"/>
          </ac:graphicFrameMkLst>
        </pc:graphicFrameChg>
      </pc:sldChg>
      <pc:sldChg chg="modSp mod">
        <pc:chgData name="Williams, Grant Stuart" userId="f6ad34c1-fb10-452f-ae50-8e7debb26ea5" providerId="ADAL" clId="{90B062B9-51B3-4804-8860-6B54539643C4}" dt="2022-08-26T04:30:44.206" v="154" actId="20577"/>
        <pc:sldMkLst>
          <pc:docMk/>
          <pc:sldMk cId="2904349956" sldId="266"/>
        </pc:sldMkLst>
        <pc:spChg chg="mod">
          <ac:chgData name="Williams, Grant Stuart" userId="f6ad34c1-fb10-452f-ae50-8e7debb26ea5" providerId="ADAL" clId="{90B062B9-51B3-4804-8860-6B54539643C4}" dt="2022-08-26T04:30:44.206" v="154" actId="20577"/>
          <ac:spMkLst>
            <pc:docMk/>
            <pc:sldMk cId="2904349956" sldId="266"/>
            <ac:spMk id="3" creationId="{CB41A59D-0E90-DCE0-91DC-FF07854B941E}"/>
          </ac:spMkLst>
        </pc:spChg>
      </pc:sldChg>
      <pc:sldChg chg="modSp new mod">
        <pc:chgData name="Williams, Grant Stuart" userId="f6ad34c1-fb10-452f-ae50-8e7debb26ea5" providerId="ADAL" clId="{90B062B9-51B3-4804-8860-6B54539643C4}" dt="2022-08-26T19:17:53.685" v="2206" actId="20577"/>
        <pc:sldMkLst>
          <pc:docMk/>
          <pc:sldMk cId="506863023" sldId="267"/>
        </pc:sldMkLst>
        <pc:spChg chg="mod">
          <ac:chgData name="Williams, Grant Stuart" userId="f6ad34c1-fb10-452f-ae50-8e7debb26ea5" providerId="ADAL" clId="{90B062B9-51B3-4804-8860-6B54539643C4}" dt="2022-08-26T18:06:25.352" v="607" actId="20577"/>
          <ac:spMkLst>
            <pc:docMk/>
            <pc:sldMk cId="506863023" sldId="267"/>
            <ac:spMk id="2" creationId="{36C025E5-A1E6-451B-0000-956B23EA656C}"/>
          </ac:spMkLst>
        </pc:spChg>
        <pc:spChg chg="mod">
          <ac:chgData name="Williams, Grant Stuart" userId="f6ad34c1-fb10-452f-ae50-8e7debb26ea5" providerId="ADAL" clId="{90B062B9-51B3-4804-8860-6B54539643C4}" dt="2022-08-26T19:17:53.685" v="2206" actId="20577"/>
          <ac:spMkLst>
            <pc:docMk/>
            <pc:sldMk cId="506863023" sldId="267"/>
            <ac:spMk id="3" creationId="{0D19F35D-4ED7-8B26-50A4-0C9B4C62D567}"/>
          </ac:spMkLst>
        </pc:spChg>
      </pc:sldChg>
      <pc:sldChg chg="modSp new mod">
        <pc:chgData name="Williams, Grant Stuart" userId="f6ad34c1-fb10-452f-ae50-8e7debb26ea5" providerId="ADAL" clId="{90B062B9-51B3-4804-8860-6B54539643C4}" dt="2022-08-26T19:16:17.108" v="2180" actId="20577"/>
        <pc:sldMkLst>
          <pc:docMk/>
          <pc:sldMk cId="2102825155" sldId="268"/>
        </pc:sldMkLst>
        <pc:spChg chg="mod">
          <ac:chgData name="Williams, Grant Stuart" userId="f6ad34c1-fb10-452f-ae50-8e7debb26ea5" providerId="ADAL" clId="{90B062B9-51B3-4804-8860-6B54539643C4}" dt="2022-08-26T19:07:04.027" v="1491" actId="20577"/>
          <ac:spMkLst>
            <pc:docMk/>
            <pc:sldMk cId="2102825155" sldId="268"/>
            <ac:spMk id="2" creationId="{C3D984A2-14CE-9B14-B733-96F0946EAA48}"/>
          </ac:spMkLst>
        </pc:spChg>
        <pc:spChg chg="mod">
          <ac:chgData name="Williams, Grant Stuart" userId="f6ad34c1-fb10-452f-ae50-8e7debb26ea5" providerId="ADAL" clId="{90B062B9-51B3-4804-8860-6B54539643C4}" dt="2022-08-26T19:16:17.108" v="2180" actId="20577"/>
          <ac:spMkLst>
            <pc:docMk/>
            <pc:sldMk cId="2102825155" sldId="268"/>
            <ac:spMk id="3" creationId="{B33671A6-DBAC-B577-7DA6-F12ED319CC2F}"/>
          </ac:spMkLst>
        </pc:spChg>
      </pc:sldChg>
      <pc:sldChg chg="addSp delSp modSp add mod">
        <pc:chgData name="Williams, Grant Stuart" userId="f6ad34c1-fb10-452f-ae50-8e7debb26ea5" providerId="ADAL" clId="{90B062B9-51B3-4804-8860-6B54539643C4}" dt="2022-08-26T19:31:56.980" v="2496" actId="20577"/>
        <pc:sldMkLst>
          <pc:docMk/>
          <pc:sldMk cId="1289282428" sldId="269"/>
        </pc:sldMkLst>
        <pc:spChg chg="mod">
          <ac:chgData name="Williams, Grant Stuart" userId="f6ad34c1-fb10-452f-ae50-8e7debb26ea5" providerId="ADAL" clId="{90B062B9-51B3-4804-8860-6B54539643C4}" dt="2022-08-26T18:51:07.206" v="1056" actId="20577"/>
          <ac:spMkLst>
            <pc:docMk/>
            <pc:sldMk cId="1289282428" sldId="269"/>
            <ac:spMk id="2" creationId="{36C025E5-A1E6-451B-0000-956B23EA656C}"/>
          </ac:spMkLst>
        </pc:spChg>
        <pc:spChg chg="del mod">
          <ac:chgData name="Williams, Grant Stuart" userId="f6ad34c1-fb10-452f-ae50-8e7debb26ea5" providerId="ADAL" clId="{90B062B9-51B3-4804-8860-6B54539643C4}" dt="2022-08-26T18:51:14.453" v="1058" actId="478"/>
          <ac:spMkLst>
            <pc:docMk/>
            <pc:sldMk cId="1289282428" sldId="269"/>
            <ac:spMk id="3" creationId="{0D19F35D-4ED7-8B26-50A4-0C9B4C62D567}"/>
          </ac:spMkLst>
        </pc:spChg>
        <pc:graphicFrameChg chg="add mod modGraphic">
          <ac:chgData name="Williams, Grant Stuart" userId="f6ad34c1-fb10-452f-ae50-8e7debb26ea5" providerId="ADAL" clId="{90B062B9-51B3-4804-8860-6B54539643C4}" dt="2022-08-26T19:31:56.980" v="2496" actId="20577"/>
          <ac:graphicFrameMkLst>
            <pc:docMk/>
            <pc:sldMk cId="1289282428" sldId="269"/>
            <ac:graphicFrameMk id="4" creationId="{7697CA72-DE30-D6BB-5178-F1AB4F0C0517}"/>
          </ac:graphicFrameMkLst>
        </pc:graphicFrameChg>
      </pc:sldChg>
      <pc:sldChg chg="addSp modSp new mod setBg">
        <pc:chgData name="Williams, Grant Stuart" userId="f6ad34c1-fb10-452f-ae50-8e7debb26ea5" providerId="ADAL" clId="{90B062B9-51B3-4804-8860-6B54539643C4}" dt="2022-08-26T20:04:27.446" v="2804" actId="20577"/>
        <pc:sldMkLst>
          <pc:docMk/>
          <pc:sldMk cId="3318640549" sldId="270"/>
        </pc:sldMkLst>
        <pc:spChg chg="mod">
          <ac:chgData name="Williams, Grant Stuart" userId="f6ad34c1-fb10-452f-ae50-8e7debb26ea5" providerId="ADAL" clId="{90B062B9-51B3-4804-8860-6B54539643C4}" dt="2022-08-26T20:03:40.010" v="2781" actId="26606"/>
          <ac:spMkLst>
            <pc:docMk/>
            <pc:sldMk cId="3318640549" sldId="270"/>
            <ac:spMk id="2" creationId="{39781D79-B167-4AAD-FC58-B160CFAB8933}"/>
          </ac:spMkLst>
        </pc:spChg>
        <pc:spChg chg="mod">
          <ac:chgData name="Williams, Grant Stuart" userId="f6ad34c1-fb10-452f-ae50-8e7debb26ea5" providerId="ADAL" clId="{90B062B9-51B3-4804-8860-6B54539643C4}" dt="2022-08-26T20:03:55.109" v="2785" actId="403"/>
          <ac:spMkLst>
            <pc:docMk/>
            <pc:sldMk cId="3318640549" sldId="270"/>
            <ac:spMk id="3" creationId="{08166748-0B2B-307C-F4B9-6F3D1291268A}"/>
          </ac:spMkLst>
        </pc:spChg>
        <pc:spChg chg="add mod">
          <ac:chgData name="Williams, Grant Stuart" userId="f6ad34c1-fb10-452f-ae50-8e7debb26ea5" providerId="ADAL" clId="{90B062B9-51B3-4804-8860-6B54539643C4}" dt="2022-08-26T20:04:27.446" v="2804" actId="20577"/>
          <ac:spMkLst>
            <pc:docMk/>
            <pc:sldMk cId="3318640549" sldId="270"/>
            <ac:spMk id="7" creationId="{6C1FDD29-091E-1820-14D1-4A803B8EA29D}"/>
          </ac:spMkLst>
        </pc:spChg>
        <pc:picChg chg="add mod">
          <ac:chgData name="Williams, Grant Stuart" userId="f6ad34c1-fb10-452f-ae50-8e7debb26ea5" providerId="ADAL" clId="{90B062B9-51B3-4804-8860-6B54539643C4}" dt="2022-08-26T20:03:47.486" v="2782" actId="962"/>
          <ac:picMkLst>
            <pc:docMk/>
            <pc:sldMk cId="3318640549" sldId="270"/>
            <ac:picMk id="5" creationId="{A681153B-C4D2-4038-F410-323F3D3F5BBD}"/>
          </ac:picMkLst>
        </pc:picChg>
        <pc:cxnChg chg="add">
          <ac:chgData name="Williams, Grant Stuart" userId="f6ad34c1-fb10-452f-ae50-8e7debb26ea5" providerId="ADAL" clId="{90B062B9-51B3-4804-8860-6B54539643C4}" dt="2022-08-26T20:03:40.010" v="2781" actId="26606"/>
          <ac:cxnSpMkLst>
            <pc:docMk/>
            <pc:sldMk cId="3318640549" sldId="270"/>
            <ac:cxnSpMk id="10" creationId="{A7F400EE-A8A5-48AF-B4D6-291B52C6F0B0}"/>
          </ac:cxnSpMkLst>
        </pc:cxnChg>
      </pc:sldChg>
      <pc:sldChg chg="addSp delSp modSp new mod">
        <pc:chgData name="Williams, Grant Stuart" userId="f6ad34c1-fb10-452f-ae50-8e7debb26ea5" providerId="ADAL" clId="{90B062B9-51B3-4804-8860-6B54539643C4}" dt="2022-08-26T20:45:28.819" v="3473" actId="20577"/>
        <pc:sldMkLst>
          <pc:docMk/>
          <pc:sldMk cId="3459623733" sldId="271"/>
        </pc:sldMkLst>
        <pc:spChg chg="mod">
          <ac:chgData name="Williams, Grant Stuart" userId="f6ad34c1-fb10-452f-ae50-8e7debb26ea5" providerId="ADAL" clId="{90B062B9-51B3-4804-8860-6B54539643C4}" dt="2022-08-26T20:04:35.366" v="2817" actId="20577"/>
          <ac:spMkLst>
            <pc:docMk/>
            <pc:sldMk cId="3459623733" sldId="271"/>
            <ac:spMk id="2" creationId="{FFAE1843-DE9D-28C1-CCC8-61965F1D960A}"/>
          </ac:spMkLst>
        </pc:spChg>
        <pc:spChg chg="mod">
          <ac:chgData name="Williams, Grant Stuart" userId="f6ad34c1-fb10-452f-ae50-8e7debb26ea5" providerId="ADAL" clId="{90B062B9-51B3-4804-8860-6B54539643C4}" dt="2022-08-26T20:09:51.569" v="3294" actId="20577"/>
          <ac:spMkLst>
            <pc:docMk/>
            <pc:sldMk cId="3459623733" sldId="271"/>
            <ac:spMk id="3" creationId="{DF402580-B36A-C973-CBA2-FD1F4EDF42DC}"/>
          </ac:spMkLst>
        </pc:spChg>
        <pc:graphicFrameChg chg="add del">
          <ac:chgData name="Williams, Grant Stuart" userId="f6ad34c1-fb10-452f-ae50-8e7debb26ea5" providerId="ADAL" clId="{90B062B9-51B3-4804-8860-6B54539643C4}" dt="2022-08-26T20:07:52.105" v="3231" actId="3680"/>
          <ac:graphicFrameMkLst>
            <pc:docMk/>
            <pc:sldMk cId="3459623733" sldId="271"/>
            <ac:graphicFrameMk id="4" creationId="{F11D2AD7-F202-22EF-CAE7-A6BD85E4B53B}"/>
          </ac:graphicFrameMkLst>
        </pc:graphicFrameChg>
        <pc:graphicFrameChg chg="add mod modGraphic">
          <ac:chgData name="Williams, Grant Stuart" userId="f6ad34c1-fb10-452f-ae50-8e7debb26ea5" providerId="ADAL" clId="{90B062B9-51B3-4804-8860-6B54539643C4}" dt="2022-08-26T20:45:28.819" v="3473" actId="20577"/>
          <ac:graphicFrameMkLst>
            <pc:docMk/>
            <pc:sldMk cId="3459623733" sldId="271"/>
            <ac:graphicFrameMk id="5" creationId="{9F202C9D-F2A2-4B21-429A-65B9DD2C5FB0}"/>
          </ac:graphicFrameMkLst>
        </pc:graphicFrameChg>
      </pc:sldChg>
      <pc:sldChg chg="modSp new mod">
        <pc:chgData name="Williams, Grant Stuart" userId="f6ad34c1-fb10-452f-ae50-8e7debb26ea5" providerId="ADAL" clId="{90B062B9-51B3-4804-8860-6B54539643C4}" dt="2022-08-28T18:18:36.274" v="25971" actId="20577"/>
        <pc:sldMkLst>
          <pc:docMk/>
          <pc:sldMk cId="2405633294" sldId="272"/>
        </pc:sldMkLst>
        <pc:spChg chg="mod">
          <ac:chgData name="Williams, Grant Stuart" userId="f6ad34c1-fb10-452f-ae50-8e7debb26ea5" providerId="ADAL" clId="{90B062B9-51B3-4804-8860-6B54539643C4}" dt="2022-08-26T20:37:22.709" v="3390" actId="20577"/>
          <ac:spMkLst>
            <pc:docMk/>
            <pc:sldMk cId="2405633294" sldId="272"/>
            <ac:spMk id="2" creationId="{E7CDCC9B-5D42-E05C-594B-FD2A9CA54F2D}"/>
          </ac:spMkLst>
        </pc:spChg>
        <pc:spChg chg="mod">
          <ac:chgData name="Williams, Grant Stuart" userId="f6ad34c1-fb10-452f-ae50-8e7debb26ea5" providerId="ADAL" clId="{90B062B9-51B3-4804-8860-6B54539643C4}" dt="2022-08-28T18:18:36.274" v="25971" actId="20577"/>
          <ac:spMkLst>
            <pc:docMk/>
            <pc:sldMk cId="2405633294" sldId="272"/>
            <ac:spMk id="3" creationId="{11EE13E1-2741-218D-E264-95361655CB16}"/>
          </ac:spMkLst>
        </pc:spChg>
      </pc:sldChg>
      <pc:sldChg chg="modSp new mod">
        <pc:chgData name="Williams, Grant Stuart" userId="f6ad34c1-fb10-452f-ae50-8e7debb26ea5" providerId="ADAL" clId="{90B062B9-51B3-4804-8860-6B54539643C4}" dt="2022-08-28T18:18:23.369" v="25968" actId="20577"/>
        <pc:sldMkLst>
          <pc:docMk/>
          <pc:sldMk cId="4020797482" sldId="273"/>
        </pc:sldMkLst>
        <pc:spChg chg="mod">
          <ac:chgData name="Williams, Grant Stuart" userId="f6ad34c1-fb10-452f-ae50-8e7debb26ea5" providerId="ADAL" clId="{90B062B9-51B3-4804-8860-6B54539643C4}" dt="2022-08-26T20:47:48.320" v="3581" actId="20577"/>
          <ac:spMkLst>
            <pc:docMk/>
            <pc:sldMk cId="4020797482" sldId="273"/>
            <ac:spMk id="2" creationId="{97C55113-213E-E944-53C3-76536A54B33B}"/>
          </ac:spMkLst>
        </pc:spChg>
        <pc:spChg chg="mod">
          <ac:chgData name="Williams, Grant Stuart" userId="f6ad34c1-fb10-452f-ae50-8e7debb26ea5" providerId="ADAL" clId="{90B062B9-51B3-4804-8860-6B54539643C4}" dt="2022-08-28T18:18:23.369" v="25968" actId="20577"/>
          <ac:spMkLst>
            <pc:docMk/>
            <pc:sldMk cId="4020797482" sldId="273"/>
            <ac:spMk id="3" creationId="{89B38D14-D2E9-6ED7-2069-0E617B412008}"/>
          </ac:spMkLst>
        </pc:spChg>
      </pc:sldChg>
      <pc:sldChg chg="addSp delSp modSp new mod setBg">
        <pc:chgData name="Williams, Grant Stuart" userId="f6ad34c1-fb10-452f-ae50-8e7debb26ea5" providerId="ADAL" clId="{90B062B9-51B3-4804-8860-6B54539643C4}" dt="2022-08-27T02:31:06.112" v="4806" actId="20577"/>
        <pc:sldMkLst>
          <pc:docMk/>
          <pc:sldMk cId="1784842656" sldId="274"/>
        </pc:sldMkLst>
        <pc:spChg chg="mod">
          <ac:chgData name="Williams, Grant Stuart" userId="f6ad34c1-fb10-452f-ae50-8e7debb26ea5" providerId="ADAL" clId="{90B062B9-51B3-4804-8860-6B54539643C4}" dt="2022-08-26T23:27:25.680" v="4685" actId="26606"/>
          <ac:spMkLst>
            <pc:docMk/>
            <pc:sldMk cId="1784842656" sldId="274"/>
            <ac:spMk id="2" creationId="{2A4DD996-DB99-500C-B196-D85BBC7DA843}"/>
          </ac:spMkLst>
        </pc:spChg>
        <pc:spChg chg="mod">
          <ac:chgData name="Williams, Grant Stuart" userId="f6ad34c1-fb10-452f-ae50-8e7debb26ea5" providerId="ADAL" clId="{90B062B9-51B3-4804-8860-6B54539643C4}" dt="2022-08-27T02:31:06.112" v="4806" actId="20577"/>
          <ac:spMkLst>
            <pc:docMk/>
            <pc:sldMk cId="1784842656" sldId="274"/>
            <ac:spMk id="3" creationId="{3EC6CD96-C4BE-CAD1-521F-797E478DDA9A}"/>
          </ac:spMkLst>
        </pc:spChg>
        <pc:spChg chg="add">
          <ac:chgData name="Williams, Grant Stuart" userId="f6ad34c1-fb10-452f-ae50-8e7debb26ea5" providerId="ADAL" clId="{90B062B9-51B3-4804-8860-6B54539643C4}" dt="2022-08-26T23:27:25.680" v="4685" actId="26606"/>
          <ac:spMkLst>
            <pc:docMk/>
            <pc:sldMk cId="1784842656" sldId="274"/>
            <ac:spMk id="11" creationId="{F5897CCA-486C-491C-B4C1-5E5C95A82709}"/>
          </ac:spMkLst>
        </pc:spChg>
        <pc:picChg chg="add mod">
          <ac:chgData name="Williams, Grant Stuart" userId="f6ad34c1-fb10-452f-ae50-8e7debb26ea5" providerId="ADAL" clId="{90B062B9-51B3-4804-8860-6B54539643C4}" dt="2022-08-26T23:27:25.680" v="4685" actId="26606"/>
          <ac:picMkLst>
            <pc:docMk/>
            <pc:sldMk cId="1784842656" sldId="274"/>
            <ac:picMk id="4" creationId="{823C01C3-D26D-DE88-C8D5-D45CA86F73C1}"/>
          </ac:picMkLst>
        </pc:picChg>
        <pc:cxnChg chg="add del">
          <ac:chgData name="Williams, Grant Stuart" userId="f6ad34c1-fb10-452f-ae50-8e7debb26ea5" providerId="ADAL" clId="{90B062B9-51B3-4804-8860-6B54539643C4}" dt="2022-08-26T23:27:25.672" v="4684" actId="26606"/>
          <ac:cxnSpMkLst>
            <pc:docMk/>
            <pc:sldMk cId="1784842656" sldId="274"/>
            <ac:cxnSpMk id="9" creationId="{A7F400EE-A8A5-48AF-B4D6-291B52C6F0B0}"/>
          </ac:cxnSpMkLst>
        </pc:cxnChg>
      </pc:sldChg>
      <pc:sldChg chg="modSp add del mod">
        <pc:chgData name="Williams, Grant Stuart" userId="f6ad34c1-fb10-452f-ae50-8e7debb26ea5" providerId="ADAL" clId="{90B062B9-51B3-4804-8860-6B54539643C4}" dt="2022-08-26T22:42:02.461" v="3983" actId="47"/>
        <pc:sldMkLst>
          <pc:docMk/>
          <pc:sldMk cId="2442261651" sldId="274"/>
        </pc:sldMkLst>
        <pc:spChg chg="mod">
          <ac:chgData name="Williams, Grant Stuart" userId="f6ad34c1-fb10-452f-ae50-8e7debb26ea5" providerId="ADAL" clId="{90B062B9-51B3-4804-8860-6B54539643C4}" dt="2022-08-26T22:41:56.947" v="3982" actId="20577"/>
          <ac:spMkLst>
            <pc:docMk/>
            <pc:sldMk cId="2442261651" sldId="274"/>
            <ac:spMk id="2" creationId="{97C55113-213E-E944-53C3-76536A54B33B}"/>
          </ac:spMkLst>
        </pc:spChg>
      </pc:sldChg>
      <pc:sldChg chg="modSp new mod">
        <pc:chgData name="Williams, Grant Stuart" userId="f6ad34c1-fb10-452f-ae50-8e7debb26ea5" providerId="ADAL" clId="{90B062B9-51B3-4804-8860-6B54539643C4}" dt="2022-08-27T02:56:13.921" v="5695" actId="20577"/>
        <pc:sldMkLst>
          <pc:docMk/>
          <pc:sldMk cId="1000098873" sldId="275"/>
        </pc:sldMkLst>
        <pc:spChg chg="mod">
          <ac:chgData name="Williams, Grant Stuart" userId="f6ad34c1-fb10-452f-ae50-8e7debb26ea5" providerId="ADAL" clId="{90B062B9-51B3-4804-8860-6B54539643C4}" dt="2022-08-26T22:57:41.866" v="4105" actId="20577"/>
          <ac:spMkLst>
            <pc:docMk/>
            <pc:sldMk cId="1000098873" sldId="275"/>
            <ac:spMk id="2" creationId="{31B8D45F-30DC-0E2F-E9A0-64D87E48ADB9}"/>
          </ac:spMkLst>
        </pc:spChg>
        <pc:spChg chg="mod">
          <ac:chgData name="Williams, Grant Stuart" userId="f6ad34c1-fb10-452f-ae50-8e7debb26ea5" providerId="ADAL" clId="{90B062B9-51B3-4804-8860-6B54539643C4}" dt="2022-08-27T02:56:13.921" v="5695" actId="20577"/>
          <ac:spMkLst>
            <pc:docMk/>
            <pc:sldMk cId="1000098873" sldId="275"/>
            <ac:spMk id="3" creationId="{63A218B6-E9C7-0490-F097-435BA21AAB97}"/>
          </ac:spMkLst>
        </pc:spChg>
      </pc:sldChg>
      <pc:sldChg chg="modSp new del mod">
        <pc:chgData name="Williams, Grant Stuart" userId="f6ad34c1-fb10-452f-ae50-8e7debb26ea5" providerId="ADAL" clId="{90B062B9-51B3-4804-8860-6B54539643C4}" dt="2022-08-26T23:29:26.071" v="4804" actId="47"/>
        <pc:sldMkLst>
          <pc:docMk/>
          <pc:sldMk cId="1924171825" sldId="276"/>
        </pc:sldMkLst>
        <pc:spChg chg="mod">
          <ac:chgData name="Williams, Grant Stuart" userId="f6ad34c1-fb10-452f-ae50-8e7debb26ea5" providerId="ADAL" clId="{90B062B9-51B3-4804-8860-6B54539643C4}" dt="2022-08-26T23:28:20.664" v="4698" actId="20577"/>
          <ac:spMkLst>
            <pc:docMk/>
            <pc:sldMk cId="1924171825" sldId="276"/>
            <ac:spMk id="2" creationId="{CF76DDDC-FF2A-FDB7-3110-4A2B1810A85A}"/>
          </ac:spMkLst>
        </pc:spChg>
      </pc:sldChg>
      <pc:sldChg chg="modSp new mod">
        <pc:chgData name="Williams, Grant Stuart" userId="f6ad34c1-fb10-452f-ae50-8e7debb26ea5" providerId="ADAL" clId="{90B062B9-51B3-4804-8860-6B54539643C4}" dt="2022-08-27T03:20:38.215" v="6435" actId="27636"/>
        <pc:sldMkLst>
          <pc:docMk/>
          <pc:sldMk cId="2093397917" sldId="278"/>
        </pc:sldMkLst>
        <pc:spChg chg="mod">
          <ac:chgData name="Williams, Grant Stuart" userId="f6ad34c1-fb10-452f-ae50-8e7debb26ea5" providerId="ADAL" clId="{90B062B9-51B3-4804-8860-6B54539643C4}" dt="2022-08-27T02:31:16.471" v="4826" actId="20577"/>
          <ac:spMkLst>
            <pc:docMk/>
            <pc:sldMk cId="2093397917" sldId="278"/>
            <ac:spMk id="2" creationId="{0AF76B14-8A22-80ED-FD9B-552491843FCC}"/>
          </ac:spMkLst>
        </pc:spChg>
        <pc:spChg chg="mod">
          <ac:chgData name="Williams, Grant Stuart" userId="f6ad34c1-fb10-452f-ae50-8e7debb26ea5" providerId="ADAL" clId="{90B062B9-51B3-4804-8860-6B54539643C4}" dt="2022-08-27T03:20:38.215" v="6435" actId="27636"/>
          <ac:spMkLst>
            <pc:docMk/>
            <pc:sldMk cId="2093397917" sldId="278"/>
            <ac:spMk id="3" creationId="{5CEDD849-5D9D-DDD0-2946-9901378C86B1}"/>
          </ac:spMkLst>
        </pc:spChg>
      </pc:sldChg>
      <pc:sldChg chg="modSp new mod">
        <pc:chgData name="Williams, Grant Stuart" userId="f6ad34c1-fb10-452f-ae50-8e7debb26ea5" providerId="ADAL" clId="{90B062B9-51B3-4804-8860-6B54539643C4}" dt="2022-08-27T03:56:51.682" v="7882" actId="27636"/>
        <pc:sldMkLst>
          <pc:docMk/>
          <pc:sldMk cId="350800044" sldId="279"/>
        </pc:sldMkLst>
        <pc:spChg chg="mod">
          <ac:chgData name="Williams, Grant Stuart" userId="f6ad34c1-fb10-452f-ae50-8e7debb26ea5" providerId="ADAL" clId="{90B062B9-51B3-4804-8860-6B54539643C4}" dt="2022-08-27T03:49:04.228" v="7438" actId="20577"/>
          <ac:spMkLst>
            <pc:docMk/>
            <pc:sldMk cId="350800044" sldId="279"/>
            <ac:spMk id="2" creationId="{A3EDE7B7-55AE-3D9B-6144-D57DC44799F5}"/>
          </ac:spMkLst>
        </pc:spChg>
        <pc:spChg chg="mod">
          <ac:chgData name="Williams, Grant Stuart" userId="f6ad34c1-fb10-452f-ae50-8e7debb26ea5" providerId="ADAL" clId="{90B062B9-51B3-4804-8860-6B54539643C4}" dt="2022-08-27T03:56:51.682" v="7882" actId="27636"/>
          <ac:spMkLst>
            <pc:docMk/>
            <pc:sldMk cId="350800044" sldId="279"/>
            <ac:spMk id="3" creationId="{9F492284-4A42-E85A-DD4C-0F3C59E8F9DC}"/>
          </ac:spMkLst>
        </pc:spChg>
      </pc:sldChg>
      <pc:sldChg chg="modSp add mod">
        <pc:chgData name="Williams, Grant Stuart" userId="f6ad34c1-fb10-452f-ae50-8e7debb26ea5" providerId="ADAL" clId="{90B062B9-51B3-4804-8860-6B54539643C4}" dt="2022-08-27T03:48:56.857" v="7415" actId="21"/>
        <pc:sldMkLst>
          <pc:docMk/>
          <pc:sldMk cId="2550398191" sldId="280"/>
        </pc:sldMkLst>
        <pc:spChg chg="mod">
          <ac:chgData name="Williams, Grant Stuart" userId="f6ad34c1-fb10-452f-ae50-8e7debb26ea5" providerId="ADAL" clId="{90B062B9-51B3-4804-8860-6B54539643C4}" dt="2022-08-27T03:24:58.007" v="6441" actId="20577"/>
          <ac:spMkLst>
            <pc:docMk/>
            <pc:sldMk cId="2550398191" sldId="280"/>
            <ac:spMk id="2" creationId="{0AF76B14-8A22-80ED-FD9B-552491843FCC}"/>
          </ac:spMkLst>
        </pc:spChg>
        <pc:spChg chg="mod">
          <ac:chgData name="Williams, Grant Stuart" userId="f6ad34c1-fb10-452f-ae50-8e7debb26ea5" providerId="ADAL" clId="{90B062B9-51B3-4804-8860-6B54539643C4}" dt="2022-08-27T03:48:56.857" v="7415" actId="21"/>
          <ac:spMkLst>
            <pc:docMk/>
            <pc:sldMk cId="2550398191" sldId="280"/>
            <ac:spMk id="3" creationId="{5CEDD849-5D9D-DDD0-2946-9901378C86B1}"/>
          </ac:spMkLst>
        </pc:spChg>
      </pc:sldChg>
      <pc:sldChg chg="modSp new mod">
        <pc:chgData name="Williams, Grant Stuart" userId="f6ad34c1-fb10-452f-ae50-8e7debb26ea5" providerId="ADAL" clId="{90B062B9-51B3-4804-8860-6B54539643C4}" dt="2022-08-27T19:39:31.967" v="8711" actId="20577"/>
        <pc:sldMkLst>
          <pc:docMk/>
          <pc:sldMk cId="1534640690" sldId="281"/>
        </pc:sldMkLst>
        <pc:spChg chg="mod">
          <ac:chgData name="Williams, Grant Stuart" userId="f6ad34c1-fb10-452f-ae50-8e7debb26ea5" providerId="ADAL" clId="{90B062B9-51B3-4804-8860-6B54539643C4}" dt="2022-08-27T03:56:59.852" v="7902" actId="20577"/>
          <ac:spMkLst>
            <pc:docMk/>
            <pc:sldMk cId="1534640690" sldId="281"/>
            <ac:spMk id="2" creationId="{ADEAF3AC-FB12-DA50-0D25-5AD08B892E24}"/>
          </ac:spMkLst>
        </pc:spChg>
        <pc:spChg chg="mod">
          <ac:chgData name="Williams, Grant Stuart" userId="f6ad34c1-fb10-452f-ae50-8e7debb26ea5" providerId="ADAL" clId="{90B062B9-51B3-4804-8860-6B54539643C4}" dt="2022-08-27T19:39:31.967" v="8711" actId="20577"/>
          <ac:spMkLst>
            <pc:docMk/>
            <pc:sldMk cId="1534640690" sldId="281"/>
            <ac:spMk id="3" creationId="{3A2205EC-9E7C-70A7-B58B-651E27F9331A}"/>
          </ac:spMkLst>
        </pc:spChg>
      </pc:sldChg>
      <pc:sldChg chg="addSp delSp modSp new mod">
        <pc:chgData name="Williams, Grant Stuart" userId="f6ad34c1-fb10-452f-ae50-8e7debb26ea5" providerId="ADAL" clId="{90B062B9-51B3-4804-8860-6B54539643C4}" dt="2022-08-27T22:43:59.756" v="12755" actId="20577"/>
        <pc:sldMkLst>
          <pc:docMk/>
          <pc:sldMk cId="1560000763" sldId="282"/>
        </pc:sldMkLst>
        <pc:spChg chg="mod">
          <ac:chgData name="Williams, Grant Stuart" userId="f6ad34c1-fb10-452f-ae50-8e7debb26ea5" providerId="ADAL" clId="{90B062B9-51B3-4804-8860-6B54539643C4}" dt="2022-08-27T19:27:30.884" v="8146" actId="20577"/>
          <ac:spMkLst>
            <pc:docMk/>
            <pc:sldMk cId="1560000763" sldId="282"/>
            <ac:spMk id="2" creationId="{0505AC69-0466-A894-3F73-C3108BDB2924}"/>
          </ac:spMkLst>
        </pc:spChg>
        <pc:spChg chg="mod">
          <ac:chgData name="Williams, Grant Stuart" userId="f6ad34c1-fb10-452f-ae50-8e7debb26ea5" providerId="ADAL" clId="{90B062B9-51B3-4804-8860-6B54539643C4}" dt="2022-08-27T22:43:59.756" v="12755" actId="20577"/>
          <ac:spMkLst>
            <pc:docMk/>
            <pc:sldMk cId="1560000763" sldId="282"/>
            <ac:spMk id="3" creationId="{9B884FBD-CE19-FA8A-5CA0-ABA239F8F68F}"/>
          </ac:spMkLst>
        </pc:spChg>
        <pc:spChg chg="add del">
          <ac:chgData name="Williams, Grant Stuart" userId="f6ad34c1-fb10-452f-ae50-8e7debb26ea5" providerId="ADAL" clId="{90B062B9-51B3-4804-8860-6B54539643C4}" dt="2022-08-27T19:28:18.456" v="8204"/>
          <ac:spMkLst>
            <pc:docMk/>
            <pc:sldMk cId="1560000763" sldId="282"/>
            <ac:spMk id="4" creationId="{BE5F9788-D78E-007E-DACD-D5FA7F527E88}"/>
          </ac:spMkLst>
        </pc:spChg>
      </pc:sldChg>
      <pc:sldChg chg="modSp new mod">
        <pc:chgData name="Williams, Grant Stuart" userId="f6ad34c1-fb10-452f-ae50-8e7debb26ea5" providerId="ADAL" clId="{90B062B9-51B3-4804-8860-6B54539643C4}" dt="2022-08-28T22:00:17.714" v="30363" actId="27636"/>
        <pc:sldMkLst>
          <pc:docMk/>
          <pc:sldMk cId="3054705269" sldId="283"/>
        </pc:sldMkLst>
        <pc:spChg chg="mod">
          <ac:chgData name="Williams, Grant Stuart" userId="f6ad34c1-fb10-452f-ae50-8e7debb26ea5" providerId="ADAL" clId="{90B062B9-51B3-4804-8860-6B54539643C4}" dt="2022-08-28T03:53:51.204" v="21773" actId="20577"/>
          <ac:spMkLst>
            <pc:docMk/>
            <pc:sldMk cId="3054705269" sldId="283"/>
            <ac:spMk id="2" creationId="{192D9673-3B67-64F0-DD18-6FE862BB8FE4}"/>
          </ac:spMkLst>
        </pc:spChg>
        <pc:spChg chg="mod">
          <ac:chgData name="Williams, Grant Stuart" userId="f6ad34c1-fb10-452f-ae50-8e7debb26ea5" providerId="ADAL" clId="{90B062B9-51B3-4804-8860-6B54539643C4}" dt="2022-08-28T22:00:17.714" v="30363" actId="27636"/>
          <ac:spMkLst>
            <pc:docMk/>
            <pc:sldMk cId="3054705269" sldId="283"/>
            <ac:spMk id="3" creationId="{84122F04-CA84-CECB-49A6-CB2B7F05DB5D}"/>
          </ac:spMkLst>
        </pc:spChg>
      </pc:sldChg>
      <pc:sldChg chg="addSp delSp modSp new mod">
        <pc:chgData name="Williams, Grant Stuart" userId="f6ad34c1-fb10-452f-ae50-8e7debb26ea5" providerId="ADAL" clId="{90B062B9-51B3-4804-8860-6B54539643C4}" dt="2022-08-27T19:50:56.512" v="9659" actId="1076"/>
        <pc:sldMkLst>
          <pc:docMk/>
          <pc:sldMk cId="3900142770" sldId="284"/>
        </pc:sldMkLst>
        <pc:spChg chg="mod">
          <ac:chgData name="Williams, Grant Stuart" userId="f6ad34c1-fb10-452f-ae50-8e7debb26ea5" providerId="ADAL" clId="{90B062B9-51B3-4804-8860-6B54539643C4}" dt="2022-08-27T19:33:26.038" v="8473" actId="20577"/>
          <ac:spMkLst>
            <pc:docMk/>
            <pc:sldMk cId="3900142770" sldId="284"/>
            <ac:spMk id="2" creationId="{F09BB8A4-883F-2B56-FF9B-FC6A6C4B91E3}"/>
          </ac:spMkLst>
        </pc:spChg>
        <pc:spChg chg="mod">
          <ac:chgData name="Williams, Grant Stuart" userId="f6ad34c1-fb10-452f-ae50-8e7debb26ea5" providerId="ADAL" clId="{90B062B9-51B3-4804-8860-6B54539643C4}" dt="2022-08-27T19:50:56.512" v="9659" actId="1076"/>
          <ac:spMkLst>
            <pc:docMk/>
            <pc:sldMk cId="3900142770" sldId="284"/>
            <ac:spMk id="3" creationId="{2D264E88-E96A-073A-8CA4-2644DE3E8AAE}"/>
          </ac:spMkLst>
        </pc:spChg>
        <pc:spChg chg="add del">
          <ac:chgData name="Williams, Grant Stuart" userId="f6ad34c1-fb10-452f-ae50-8e7debb26ea5" providerId="ADAL" clId="{90B062B9-51B3-4804-8860-6B54539643C4}" dt="2022-08-27T19:46:23.270" v="8851"/>
          <ac:spMkLst>
            <pc:docMk/>
            <pc:sldMk cId="3900142770" sldId="284"/>
            <ac:spMk id="4" creationId="{A5089E09-A2AE-B74D-86C0-64A306EC9ED3}"/>
          </ac:spMkLst>
        </pc:spChg>
      </pc:sldChg>
      <pc:sldChg chg="addSp modSp new mod">
        <pc:chgData name="Williams, Grant Stuart" userId="f6ad34c1-fb10-452f-ae50-8e7debb26ea5" providerId="ADAL" clId="{90B062B9-51B3-4804-8860-6B54539643C4}" dt="2022-08-27T22:43:54.119" v="12747" actId="20577"/>
        <pc:sldMkLst>
          <pc:docMk/>
          <pc:sldMk cId="2848736746" sldId="285"/>
        </pc:sldMkLst>
        <pc:spChg chg="mod">
          <ac:chgData name="Williams, Grant Stuart" userId="f6ad34c1-fb10-452f-ae50-8e7debb26ea5" providerId="ADAL" clId="{90B062B9-51B3-4804-8860-6B54539643C4}" dt="2022-08-27T19:49:26.255" v="9414" actId="20577"/>
          <ac:spMkLst>
            <pc:docMk/>
            <pc:sldMk cId="2848736746" sldId="285"/>
            <ac:spMk id="2" creationId="{185B39B5-A44C-4E30-9FD5-E075677B1346}"/>
          </ac:spMkLst>
        </pc:spChg>
        <pc:spChg chg="mod">
          <ac:chgData name="Williams, Grant Stuart" userId="f6ad34c1-fb10-452f-ae50-8e7debb26ea5" providerId="ADAL" clId="{90B062B9-51B3-4804-8860-6B54539643C4}" dt="2022-08-27T22:43:54.119" v="12747" actId="20577"/>
          <ac:spMkLst>
            <pc:docMk/>
            <pc:sldMk cId="2848736746" sldId="285"/>
            <ac:spMk id="3" creationId="{8A8E6782-C04A-D7B3-2023-C7072DB796A2}"/>
          </ac:spMkLst>
        </pc:spChg>
        <pc:graphicFrameChg chg="add mod">
          <ac:chgData name="Williams, Grant Stuart" userId="f6ad34c1-fb10-452f-ae50-8e7debb26ea5" providerId="ADAL" clId="{90B062B9-51B3-4804-8860-6B54539643C4}" dt="2022-08-27T19:52:15.097" v="9661"/>
          <ac:graphicFrameMkLst>
            <pc:docMk/>
            <pc:sldMk cId="2848736746" sldId="285"/>
            <ac:graphicFrameMk id="4" creationId="{B401D945-34EA-A896-FCB4-644EED22CCAE}"/>
          </ac:graphicFrameMkLst>
        </pc:graphicFrameChg>
      </pc:sldChg>
      <pc:sldChg chg="modSp new mod">
        <pc:chgData name="Williams, Grant Stuart" userId="f6ad34c1-fb10-452f-ae50-8e7debb26ea5" providerId="ADAL" clId="{90B062B9-51B3-4804-8860-6B54539643C4}" dt="2022-08-27T20:24:02.250" v="10411" actId="14100"/>
        <pc:sldMkLst>
          <pc:docMk/>
          <pc:sldMk cId="3177462117" sldId="286"/>
        </pc:sldMkLst>
        <pc:spChg chg="mod">
          <ac:chgData name="Williams, Grant Stuart" userId="f6ad34c1-fb10-452f-ae50-8e7debb26ea5" providerId="ADAL" clId="{90B062B9-51B3-4804-8860-6B54539643C4}" dt="2022-08-27T20:20:31.988" v="9842" actId="20577"/>
          <ac:spMkLst>
            <pc:docMk/>
            <pc:sldMk cId="3177462117" sldId="286"/>
            <ac:spMk id="2" creationId="{3793E731-A113-2EED-4FA3-066D3B89807C}"/>
          </ac:spMkLst>
        </pc:spChg>
        <pc:spChg chg="mod">
          <ac:chgData name="Williams, Grant Stuart" userId="f6ad34c1-fb10-452f-ae50-8e7debb26ea5" providerId="ADAL" clId="{90B062B9-51B3-4804-8860-6B54539643C4}" dt="2022-08-27T20:24:02.250" v="10411" actId="14100"/>
          <ac:spMkLst>
            <pc:docMk/>
            <pc:sldMk cId="3177462117" sldId="286"/>
            <ac:spMk id="3" creationId="{55699198-D06E-C126-4547-594820C1DD13}"/>
          </ac:spMkLst>
        </pc:spChg>
      </pc:sldChg>
      <pc:sldChg chg="addSp delSp modSp new mod">
        <pc:chgData name="Williams, Grant Stuart" userId="f6ad34c1-fb10-452f-ae50-8e7debb26ea5" providerId="ADAL" clId="{90B062B9-51B3-4804-8860-6B54539643C4}" dt="2022-08-27T22:44:04.238" v="12759" actId="20577"/>
        <pc:sldMkLst>
          <pc:docMk/>
          <pc:sldMk cId="2528189052" sldId="287"/>
        </pc:sldMkLst>
        <pc:spChg chg="mod">
          <ac:chgData name="Williams, Grant Stuart" userId="f6ad34c1-fb10-452f-ae50-8e7debb26ea5" providerId="ADAL" clId="{90B062B9-51B3-4804-8860-6B54539643C4}" dt="2022-08-27T20:28:45.734" v="10436" actId="20577"/>
          <ac:spMkLst>
            <pc:docMk/>
            <pc:sldMk cId="2528189052" sldId="287"/>
            <ac:spMk id="2" creationId="{EBF7441F-EEF7-2A22-5E5E-FBFAD7B50E7A}"/>
          </ac:spMkLst>
        </pc:spChg>
        <pc:spChg chg="mod">
          <ac:chgData name="Williams, Grant Stuart" userId="f6ad34c1-fb10-452f-ae50-8e7debb26ea5" providerId="ADAL" clId="{90B062B9-51B3-4804-8860-6B54539643C4}" dt="2022-08-27T22:44:04.238" v="12759" actId="20577"/>
          <ac:spMkLst>
            <pc:docMk/>
            <pc:sldMk cId="2528189052" sldId="287"/>
            <ac:spMk id="3" creationId="{28EA1554-47ED-FDB2-0F0A-50C84AAF3490}"/>
          </ac:spMkLst>
        </pc:spChg>
        <pc:graphicFrameChg chg="add del mod">
          <ac:chgData name="Williams, Grant Stuart" userId="f6ad34c1-fb10-452f-ae50-8e7debb26ea5" providerId="ADAL" clId="{90B062B9-51B3-4804-8860-6B54539643C4}" dt="2022-08-27T20:34:49.083" v="10560"/>
          <ac:graphicFrameMkLst>
            <pc:docMk/>
            <pc:sldMk cId="2528189052" sldId="287"/>
            <ac:graphicFrameMk id="4" creationId="{3C02501D-7810-43E9-1DDE-0DF97C07A8B2}"/>
          </ac:graphicFrameMkLst>
        </pc:graphicFrameChg>
        <pc:picChg chg="add del">
          <ac:chgData name="Williams, Grant Stuart" userId="f6ad34c1-fb10-452f-ae50-8e7debb26ea5" providerId="ADAL" clId="{90B062B9-51B3-4804-8860-6B54539643C4}" dt="2022-08-27T20:35:24.902" v="10562" actId="22"/>
          <ac:picMkLst>
            <pc:docMk/>
            <pc:sldMk cId="2528189052" sldId="287"/>
            <ac:picMk id="6" creationId="{D2A08B49-FF29-350B-3D59-92F104D979AE}"/>
          </ac:picMkLst>
        </pc:picChg>
        <pc:picChg chg="add mod">
          <ac:chgData name="Williams, Grant Stuart" userId="f6ad34c1-fb10-452f-ae50-8e7debb26ea5" providerId="ADAL" clId="{90B062B9-51B3-4804-8860-6B54539643C4}" dt="2022-08-27T20:40:23.924" v="11526" actId="962"/>
          <ac:picMkLst>
            <pc:docMk/>
            <pc:sldMk cId="2528189052" sldId="287"/>
            <ac:picMk id="8" creationId="{BE503B82-8822-8F84-B452-EC035D0F458F}"/>
          </ac:picMkLst>
        </pc:picChg>
      </pc:sldChg>
      <pc:sldChg chg="addSp modSp new mod setBg">
        <pc:chgData name="Williams, Grant Stuart" userId="f6ad34c1-fb10-452f-ae50-8e7debb26ea5" providerId="ADAL" clId="{90B062B9-51B3-4804-8860-6B54539643C4}" dt="2022-08-27T22:44:09.159" v="12763" actId="20577"/>
        <pc:sldMkLst>
          <pc:docMk/>
          <pc:sldMk cId="339557875" sldId="288"/>
        </pc:sldMkLst>
        <pc:spChg chg="mod">
          <ac:chgData name="Williams, Grant Stuart" userId="f6ad34c1-fb10-452f-ae50-8e7debb26ea5" providerId="ADAL" clId="{90B062B9-51B3-4804-8860-6B54539643C4}" dt="2022-08-27T22:24:56.213" v="11738" actId="26606"/>
          <ac:spMkLst>
            <pc:docMk/>
            <pc:sldMk cId="339557875" sldId="288"/>
            <ac:spMk id="2" creationId="{8A21029F-0010-8615-6D49-BB0A95583A02}"/>
          </ac:spMkLst>
        </pc:spChg>
        <pc:spChg chg="mod">
          <ac:chgData name="Williams, Grant Stuart" userId="f6ad34c1-fb10-452f-ae50-8e7debb26ea5" providerId="ADAL" clId="{90B062B9-51B3-4804-8860-6B54539643C4}" dt="2022-08-27T22:44:09.159" v="12763" actId="20577"/>
          <ac:spMkLst>
            <pc:docMk/>
            <pc:sldMk cId="339557875" sldId="288"/>
            <ac:spMk id="3" creationId="{51390101-C3A5-A951-A4B2-EEA7EBC9CC47}"/>
          </ac:spMkLst>
        </pc:spChg>
        <pc:spChg chg="add">
          <ac:chgData name="Williams, Grant Stuart" userId="f6ad34c1-fb10-452f-ae50-8e7debb26ea5" providerId="ADAL" clId="{90B062B9-51B3-4804-8860-6B54539643C4}" dt="2022-08-27T22:24:56.213" v="11738" actId="26606"/>
          <ac:spMkLst>
            <pc:docMk/>
            <pc:sldMk cId="339557875" sldId="288"/>
            <ac:spMk id="10" creationId="{DC6BEC6B-5C77-412D-B45A-5B0F46FEDAC7}"/>
          </ac:spMkLst>
        </pc:spChg>
        <pc:picChg chg="add mod">
          <ac:chgData name="Williams, Grant Stuart" userId="f6ad34c1-fb10-452f-ae50-8e7debb26ea5" providerId="ADAL" clId="{90B062B9-51B3-4804-8860-6B54539643C4}" dt="2022-08-27T22:27:20.170" v="12223" actId="962"/>
          <ac:picMkLst>
            <pc:docMk/>
            <pc:sldMk cId="339557875" sldId="288"/>
            <ac:picMk id="5" creationId="{D96F5873-1DF4-996F-2486-F02A05BCAD12}"/>
          </ac:picMkLst>
        </pc:picChg>
      </pc:sldChg>
      <pc:sldChg chg="modSp new mod">
        <pc:chgData name="Williams, Grant Stuart" userId="f6ad34c1-fb10-452f-ae50-8e7debb26ea5" providerId="ADAL" clId="{90B062B9-51B3-4804-8860-6B54539643C4}" dt="2022-08-27T22:32:07.355" v="12554" actId="20577"/>
        <pc:sldMkLst>
          <pc:docMk/>
          <pc:sldMk cId="1612900302" sldId="289"/>
        </pc:sldMkLst>
        <pc:spChg chg="mod">
          <ac:chgData name="Williams, Grant Stuart" userId="f6ad34c1-fb10-452f-ae50-8e7debb26ea5" providerId="ADAL" clId="{90B062B9-51B3-4804-8860-6B54539643C4}" dt="2022-08-27T22:25:19.529" v="11829" actId="20577"/>
          <ac:spMkLst>
            <pc:docMk/>
            <pc:sldMk cId="1612900302" sldId="289"/>
            <ac:spMk id="2" creationId="{F50B3288-109D-870D-6DE4-242174A12B45}"/>
          </ac:spMkLst>
        </pc:spChg>
        <pc:spChg chg="mod">
          <ac:chgData name="Williams, Grant Stuart" userId="f6ad34c1-fb10-452f-ae50-8e7debb26ea5" providerId="ADAL" clId="{90B062B9-51B3-4804-8860-6B54539643C4}" dt="2022-08-27T22:32:07.355" v="12554" actId="20577"/>
          <ac:spMkLst>
            <pc:docMk/>
            <pc:sldMk cId="1612900302" sldId="289"/>
            <ac:spMk id="3" creationId="{9996B79D-A724-8F5F-C950-70B44EB8FD4C}"/>
          </ac:spMkLst>
        </pc:spChg>
      </pc:sldChg>
      <pc:sldChg chg="addSp modSp new mod setBg">
        <pc:chgData name="Williams, Grant Stuart" userId="f6ad34c1-fb10-452f-ae50-8e7debb26ea5" providerId="ADAL" clId="{90B062B9-51B3-4804-8860-6B54539643C4}" dt="2022-08-27T22:33:28.993" v="12743" actId="27636"/>
        <pc:sldMkLst>
          <pc:docMk/>
          <pc:sldMk cId="3687919728" sldId="290"/>
        </pc:sldMkLst>
        <pc:spChg chg="mod">
          <ac:chgData name="Williams, Grant Stuart" userId="f6ad34c1-fb10-452f-ae50-8e7debb26ea5" providerId="ADAL" clId="{90B062B9-51B3-4804-8860-6B54539643C4}" dt="2022-08-27T22:33:17.918" v="12737" actId="26606"/>
          <ac:spMkLst>
            <pc:docMk/>
            <pc:sldMk cId="3687919728" sldId="290"/>
            <ac:spMk id="2" creationId="{8B109FF2-9143-F192-DEB1-4E5BA7EBC0D3}"/>
          </ac:spMkLst>
        </pc:spChg>
        <pc:spChg chg="mod">
          <ac:chgData name="Williams, Grant Stuart" userId="f6ad34c1-fb10-452f-ae50-8e7debb26ea5" providerId="ADAL" clId="{90B062B9-51B3-4804-8860-6B54539643C4}" dt="2022-08-27T22:33:28.993" v="12743" actId="27636"/>
          <ac:spMkLst>
            <pc:docMk/>
            <pc:sldMk cId="3687919728" sldId="290"/>
            <ac:spMk id="3" creationId="{F6EB0B1E-EC4A-63B7-C9C0-68C326EA9774}"/>
          </ac:spMkLst>
        </pc:spChg>
        <pc:spChg chg="add">
          <ac:chgData name="Williams, Grant Stuart" userId="f6ad34c1-fb10-452f-ae50-8e7debb26ea5" providerId="ADAL" clId="{90B062B9-51B3-4804-8860-6B54539643C4}" dt="2022-08-27T22:33:17.918" v="12737" actId="26606"/>
          <ac:spMkLst>
            <pc:docMk/>
            <pc:sldMk cId="3687919728" sldId="290"/>
            <ac:spMk id="10" creationId="{DC6BEC6B-5C77-412D-B45A-5B0F46FEDAC7}"/>
          </ac:spMkLst>
        </pc:spChg>
        <pc:picChg chg="add mod">
          <ac:chgData name="Williams, Grant Stuart" userId="f6ad34c1-fb10-452f-ae50-8e7debb26ea5" providerId="ADAL" clId="{90B062B9-51B3-4804-8860-6B54539643C4}" dt="2022-08-27T22:33:17.918" v="12737" actId="26606"/>
          <ac:picMkLst>
            <pc:docMk/>
            <pc:sldMk cId="3687919728" sldId="290"/>
            <ac:picMk id="5" creationId="{2DAB8E6F-91F2-F73E-6142-B54E4B20A781}"/>
          </ac:picMkLst>
        </pc:picChg>
      </pc:sldChg>
      <pc:sldChg chg="modSp new mod">
        <pc:chgData name="Williams, Grant Stuart" userId="f6ad34c1-fb10-452f-ae50-8e7debb26ea5" providerId="ADAL" clId="{90B062B9-51B3-4804-8860-6B54539643C4}" dt="2022-08-27T22:51:53.314" v="12868" actId="20577"/>
        <pc:sldMkLst>
          <pc:docMk/>
          <pc:sldMk cId="2353508084" sldId="292"/>
        </pc:sldMkLst>
        <pc:spChg chg="mod">
          <ac:chgData name="Williams, Grant Stuart" userId="f6ad34c1-fb10-452f-ae50-8e7debb26ea5" providerId="ADAL" clId="{90B062B9-51B3-4804-8860-6B54539643C4}" dt="2022-08-27T22:44:56.650" v="12797" actId="20577"/>
          <ac:spMkLst>
            <pc:docMk/>
            <pc:sldMk cId="2353508084" sldId="292"/>
            <ac:spMk id="2" creationId="{36772D23-7B91-88D8-689E-CC32C2C7E844}"/>
          </ac:spMkLst>
        </pc:spChg>
        <pc:spChg chg="mod">
          <ac:chgData name="Williams, Grant Stuart" userId="f6ad34c1-fb10-452f-ae50-8e7debb26ea5" providerId="ADAL" clId="{90B062B9-51B3-4804-8860-6B54539643C4}" dt="2022-08-27T22:51:53.314" v="12868" actId="20577"/>
          <ac:spMkLst>
            <pc:docMk/>
            <pc:sldMk cId="2353508084" sldId="292"/>
            <ac:spMk id="3" creationId="{9E2328ED-1C40-5CEF-DE9F-88A709E0B68F}"/>
          </ac:spMkLst>
        </pc:spChg>
      </pc:sldChg>
      <pc:sldChg chg="addSp delSp modSp new mod">
        <pc:chgData name="Williams, Grant Stuart" userId="f6ad34c1-fb10-452f-ae50-8e7debb26ea5" providerId="ADAL" clId="{90B062B9-51B3-4804-8860-6B54539643C4}" dt="2022-08-27T22:56:56.921" v="13206" actId="14100"/>
        <pc:sldMkLst>
          <pc:docMk/>
          <pc:sldMk cId="2194806358" sldId="293"/>
        </pc:sldMkLst>
        <pc:spChg chg="mod">
          <ac:chgData name="Williams, Grant Stuart" userId="f6ad34c1-fb10-452f-ae50-8e7debb26ea5" providerId="ADAL" clId="{90B062B9-51B3-4804-8860-6B54539643C4}" dt="2022-08-27T22:56:05.713" v="12896" actId="1076"/>
          <ac:spMkLst>
            <pc:docMk/>
            <pc:sldMk cId="2194806358" sldId="293"/>
            <ac:spMk id="2" creationId="{7116BF31-9550-0783-BBDD-16FF0199BE9A}"/>
          </ac:spMkLst>
        </pc:spChg>
        <pc:spChg chg="del">
          <ac:chgData name="Williams, Grant Stuart" userId="f6ad34c1-fb10-452f-ae50-8e7debb26ea5" providerId="ADAL" clId="{90B062B9-51B3-4804-8860-6B54539643C4}" dt="2022-08-27T22:55:52.670" v="12892"/>
          <ac:spMkLst>
            <pc:docMk/>
            <pc:sldMk cId="2194806358" sldId="293"/>
            <ac:spMk id="3" creationId="{55C0BE7B-05D5-0CC6-B1BB-B47E5AA9BAD7}"/>
          </ac:spMkLst>
        </pc:spChg>
        <pc:spChg chg="add mod">
          <ac:chgData name="Williams, Grant Stuart" userId="f6ad34c1-fb10-452f-ae50-8e7debb26ea5" providerId="ADAL" clId="{90B062B9-51B3-4804-8860-6B54539643C4}" dt="2022-08-27T22:56:56.921" v="13206" actId="14100"/>
          <ac:spMkLst>
            <pc:docMk/>
            <pc:sldMk cId="2194806358" sldId="293"/>
            <ac:spMk id="6" creationId="{D23112CF-D119-E421-E80A-52A5AE7B58F5}"/>
          </ac:spMkLst>
        </pc:spChg>
        <pc:picChg chg="add mod">
          <ac:chgData name="Williams, Grant Stuart" userId="f6ad34c1-fb10-452f-ae50-8e7debb26ea5" providerId="ADAL" clId="{90B062B9-51B3-4804-8860-6B54539643C4}" dt="2022-08-27T22:56:34.517" v="13156" actId="962"/>
          <ac:picMkLst>
            <pc:docMk/>
            <pc:sldMk cId="2194806358" sldId="293"/>
            <ac:picMk id="5" creationId="{85196F0E-FD09-B9DC-1F40-6CE283F7D168}"/>
          </ac:picMkLst>
        </pc:picChg>
      </pc:sldChg>
      <pc:sldChg chg="modSp new mod">
        <pc:chgData name="Williams, Grant Stuart" userId="f6ad34c1-fb10-452f-ae50-8e7debb26ea5" providerId="ADAL" clId="{90B062B9-51B3-4804-8860-6B54539643C4}" dt="2022-08-28T03:42:13.415" v="20822" actId="20577"/>
        <pc:sldMkLst>
          <pc:docMk/>
          <pc:sldMk cId="677156292" sldId="294"/>
        </pc:sldMkLst>
        <pc:spChg chg="mod">
          <ac:chgData name="Williams, Grant Stuart" userId="f6ad34c1-fb10-452f-ae50-8e7debb26ea5" providerId="ADAL" clId="{90B062B9-51B3-4804-8860-6B54539643C4}" dt="2022-08-27T22:58:03.088" v="13218" actId="20577"/>
          <ac:spMkLst>
            <pc:docMk/>
            <pc:sldMk cId="677156292" sldId="294"/>
            <ac:spMk id="2" creationId="{A012F081-F769-0AF4-ACDD-E99E9FED6716}"/>
          </ac:spMkLst>
        </pc:spChg>
        <pc:spChg chg="mod">
          <ac:chgData name="Williams, Grant Stuart" userId="f6ad34c1-fb10-452f-ae50-8e7debb26ea5" providerId="ADAL" clId="{90B062B9-51B3-4804-8860-6B54539643C4}" dt="2022-08-28T03:42:13.415" v="20822" actId="20577"/>
          <ac:spMkLst>
            <pc:docMk/>
            <pc:sldMk cId="677156292" sldId="294"/>
            <ac:spMk id="3" creationId="{20267AD9-59C1-D72B-48FD-54BB6610CE3E}"/>
          </ac:spMkLst>
        </pc:spChg>
      </pc:sldChg>
      <pc:sldChg chg="addSp modSp new mod">
        <pc:chgData name="Williams, Grant Stuart" userId="f6ad34c1-fb10-452f-ae50-8e7debb26ea5" providerId="ADAL" clId="{90B062B9-51B3-4804-8860-6B54539643C4}" dt="2022-08-28T03:16:55.029" v="18661" actId="1076"/>
        <pc:sldMkLst>
          <pc:docMk/>
          <pc:sldMk cId="2176965772" sldId="295"/>
        </pc:sldMkLst>
        <pc:spChg chg="mod">
          <ac:chgData name="Williams, Grant Stuart" userId="f6ad34c1-fb10-452f-ae50-8e7debb26ea5" providerId="ADAL" clId="{90B062B9-51B3-4804-8860-6B54539643C4}" dt="2022-08-27T23:01:08.932" v="13516" actId="20577"/>
          <ac:spMkLst>
            <pc:docMk/>
            <pc:sldMk cId="2176965772" sldId="295"/>
            <ac:spMk id="2" creationId="{589CE8FC-F5E9-6912-420E-EA14EF9912DA}"/>
          </ac:spMkLst>
        </pc:spChg>
        <pc:spChg chg="mod">
          <ac:chgData name="Williams, Grant Stuart" userId="f6ad34c1-fb10-452f-ae50-8e7debb26ea5" providerId="ADAL" clId="{90B062B9-51B3-4804-8860-6B54539643C4}" dt="2022-08-27T23:04:04.244" v="13789" actId="20577"/>
          <ac:spMkLst>
            <pc:docMk/>
            <pc:sldMk cId="2176965772" sldId="295"/>
            <ac:spMk id="3" creationId="{28104F25-2996-678F-C776-82FCA8BC6D94}"/>
          </ac:spMkLst>
        </pc:spChg>
        <pc:picChg chg="add mod">
          <ac:chgData name="Williams, Grant Stuart" userId="f6ad34c1-fb10-452f-ae50-8e7debb26ea5" providerId="ADAL" clId="{90B062B9-51B3-4804-8860-6B54539643C4}" dt="2022-08-28T03:16:55.029" v="18661" actId="1076"/>
          <ac:picMkLst>
            <pc:docMk/>
            <pc:sldMk cId="2176965772" sldId="295"/>
            <ac:picMk id="5" creationId="{24F3B0AC-971B-2148-CA18-259281074924}"/>
          </ac:picMkLst>
        </pc:picChg>
      </pc:sldChg>
      <pc:sldChg chg="addSp delSp modSp new del mod">
        <pc:chgData name="Williams, Grant Stuart" userId="f6ad34c1-fb10-452f-ae50-8e7debb26ea5" providerId="ADAL" clId="{90B062B9-51B3-4804-8860-6B54539643C4}" dt="2022-08-28T03:23:02.541" v="18731" actId="47"/>
        <pc:sldMkLst>
          <pc:docMk/>
          <pc:sldMk cId="954473705" sldId="296"/>
        </pc:sldMkLst>
        <pc:spChg chg="mod">
          <ac:chgData name="Williams, Grant Stuart" userId="f6ad34c1-fb10-452f-ae50-8e7debb26ea5" providerId="ADAL" clId="{90B062B9-51B3-4804-8860-6B54539643C4}" dt="2022-08-27T23:12:13.017" v="14372" actId="313"/>
          <ac:spMkLst>
            <pc:docMk/>
            <pc:sldMk cId="954473705" sldId="296"/>
            <ac:spMk id="2" creationId="{112904BE-CEEF-D238-D06F-D8359629F778}"/>
          </ac:spMkLst>
        </pc:spChg>
        <pc:spChg chg="mod">
          <ac:chgData name="Williams, Grant Stuart" userId="f6ad34c1-fb10-452f-ae50-8e7debb26ea5" providerId="ADAL" clId="{90B062B9-51B3-4804-8860-6B54539643C4}" dt="2022-08-27T23:13:39.360" v="14442" actId="14100"/>
          <ac:spMkLst>
            <pc:docMk/>
            <pc:sldMk cId="954473705" sldId="296"/>
            <ac:spMk id="3" creationId="{1851C701-515F-0F6B-1C09-22097D99A35B}"/>
          </ac:spMkLst>
        </pc:spChg>
        <pc:picChg chg="add del mod">
          <ac:chgData name="Williams, Grant Stuart" userId="f6ad34c1-fb10-452f-ae50-8e7debb26ea5" providerId="ADAL" clId="{90B062B9-51B3-4804-8860-6B54539643C4}" dt="2022-08-27T23:12:41.780" v="14378"/>
          <ac:picMkLst>
            <pc:docMk/>
            <pc:sldMk cId="954473705" sldId="296"/>
            <ac:picMk id="4" creationId="{8C867308-CF5D-9141-74E8-F384BD50B975}"/>
          </ac:picMkLst>
        </pc:picChg>
      </pc:sldChg>
      <pc:sldChg chg="addSp delSp add del setBg delDesignElem">
        <pc:chgData name="Williams, Grant Stuart" userId="f6ad34c1-fb10-452f-ae50-8e7debb26ea5" providerId="ADAL" clId="{90B062B9-51B3-4804-8860-6B54539643C4}" dt="2022-08-27T23:12:30.018" v="14376"/>
        <pc:sldMkLst>
          <pc:docMk/>
          <pc:sldMk cId="443267260" sldId="297"/>
        </pc:sldMkLst>
        <pc:spChg chg="add del">
          <ac:chgData name="Williams, Grant Stuart" userId="f6ad34c1-fb10-452f-ae50-8e7debb26ea5" providerId="ADAL" clId="{90B062B9-51B3-4804-8860-6B54539643C4}" dt="2022-08-27T23:12:30.018" v="14376"/>
          <ac:spMkLst>
            <pc:docMk/>
            <pc:sldMk cId="443267260" sldId="297"/>
            <ac:spMk id="10" creationId="{DC6BEC6B-5C77-412D-B45A-5B0F46FEDAC7}"/>
          </ac:spMkLst>
        </pc:spChg>
      </pc:sldChg>
      <pc:sldChg chg="modSp new mod">
        <pc:chgData name="Williams, Grant Stuart" userId="f6ad34c1-fb10-452f-ae50-8e7debb26ea5" providerId="ADAL" clId="{90B062B9-51B3-4804-8860-6B54539643C4}" dt="2022-08-27T23:21:37.127" v="14847" actId="20577"/>
        <pc:sldMkLst>
          <pc:docMk/>
          <pc:sldMk cId="1004084440" sldId="297"/>
        </pc:sldMkLst>
        <pc:spChg chg="mod">
          <ac:chgData name="Williams, Grant Stuart" userId="f6ad34c1-fb10-452f-ae50-8e7debb26ea5" providerId="ADAL" clId="{90B062B9-51B3-4804-8860-6B54539643C4}" dt="2022-08-27T23:21:37.127" v="14847" actId="20577"/>
          <ac:spMkLst>
            <pc:docMk/>
            <pc:sldMk cId="1004084440" sldId="297"/>
            <ac:spMk id="2" creationId="{C318127B-EEA5-CEDF-E38C-E36C723DD7A5}"/>
          </ac:spMkLst>
        </pc:spChg>
        <pc:spChg chg="mod">
          <ac:chgData name="Williams, Grant Stuart" userId="f6ad34c1-fb10-452f-ae50-8e7debb26ea5" providerId="ADAL" clId="{90B062B9-51B3-4804-8860-6B54539643C4}" dt="2022-08-27T23:21:28.484" v="14816" actId="20577"/>
          <ac:spMkLst>
            <pc:docMk/>
            <pc:sldMk cId="1004084440" sldId="297"/>
            <ac:spMk id="3" creationId="{77CF6D97-4D68-D6ED-B20D-EF8BC43E7F11}"/>
          </ac:spMkLst>
        </pc:spChg>
      </pc:sldChg>
      <pc:sldChg chg="modSp new mod">
        <pc:chgData name="Williams, Grant Stuart" userId="f6ad34c1-fb10-452f-ae50-8e7debb26ea5" providerId="ADAL" clId="{90B062B9-51B3-4804-8860-6B54539643C4}" dt="2022-08-27T23:29:23.864" v="15520" actId="14100"/>
        <pc:sldMkLst>
          <pc:docMk/>
          <pc:sldMk cId="313126496" sldId="299"/>
        </pc:sldMkLst>
        <pc:spChg chg="mod">
          <ac:chgData name="Williams, Grant Stuart" userId="f6ad34c1-fb10-452f-ae50-8e7debb26ea5" providerId="ADAL" clId="{90B062B9-51B3-4804-8860-6B54539643C4}" dt="2022-08-27T23:23:26.618" v="14878" actId="20577"/>
          <ac:spMkLst>
            <pc:docMk/>
            <pc:sldMk cId="313126496" sldId="299"/>
            <ac:spMk id="2" creationId="{E291559C-72B7-78A5-6634-1C0A5F6D656D}"/>
          </ac:spMkLst>
        </pc:spChg>
        <pc:spChg chg="mod">
          <ac:chgData name="Williams, Grant Stuart" userId="f6ad34c1-fb10-452f-ae50-8e7debb26ea5" providerId="ADAL" clId="{90B062B9-51B3-4804-8860-6B54539643C4}" dt="2022-08-27T23:29:23.864" v="15520" actId="14100"/>
          <ac:spMkLst>
            <pc:docMk/>
            <pc:sldMk cId="313126496" sldId="299"/>
            <ac:spMk id="3" creationId="{CC230D97-36C3-9450-E780-05CFBD924C85}"/>
          </ac:spMkLst>
        </pc:spChg>
      </pc:sldChg>
      <pc:sldChg chg="modSp new mod">
        <pc:chgData name="Williams, Grant Stuart" userId="f6ad34c1-fb10-452f-ae50-8e7debb26ea5" providerId="ADAL" clId="{90B062B9-51B3-4804-8860-6B54539643C4}" dt="2022-08-28T00:07:56.715" v="16561" actId="1076"/>
        <pc:sldMkLst>
          <pc:docMk/>
          <pc:sldMk cId="3169341455" sldId="300"/>
        </pc:sldMkLst>
        <pc:spChg chg="mod">
          <ac:chgData name="Williams, Grant Stuart" userId="f6ad34c1-fb10-452f-ae50-8e7debb26ea5" providerId="ADAL" clId="{90B062B9-51B3-4804-8860-6B54539643C4}" dt="2022-08-28T00:07:49.589" v="16558" actId="14100"/>
          <ac:spMkLst>
            <pc:docMk/>
            <pc:sldMk cId="3169341455" sldId="300"/>
            <ac:spMk id="2" creationId="{A71478E9-E8ED-3B11-A769-DC531AF8D802}"/>
          </ac:spMkLst>
        </pc:spChg>
        <pc:spChg chg="mod">
          <ac:chgData name="Williams, Grant Stuart" userId="f6ad34c1-fb10-452f-ae50-8e7debb26ea5" providerId="ADAL" clId="{90B062B9-51B3-4804-8860-6B54539643C4}" dt="2022-08-28T00:07:56.715" v="16561" actId="1076"/>
          <ac:spMkLst>
            <pc:docMk/>
            <pc:sldMk cId="3169341455" sldId="300"/>
            <ac:spMk id="3" creationId="{7228FE4A-70EA-9074-27A5-176F46ACD666}"/>
          </ac:spMkLst>
        </pc:spChg>
      </pc:sldChg>
      <pc:sldChg chg="modSp new mod">
        <pc:chgData name="Williams, Grant Stuart" userId="f6ad34c1-fb10-452f-ae50-8e7debb26ea5" providerId="ADAL" clId="{90B062B9-51B3-4804-8860-6B54539643C4}" dt="2022-08-28T00:01:21.293" v="16295" actId="20577"/>
        <pc:sldMkLst>
          <pc:docMk/>
          <pc:sldMk cId="3827888112" sldId="301"/>
        </pc:sldMkLst>
        <pc:spChg chg="mod">
          <ac:chgData name="Williams, Grant Stuart" userId="f6ad34c1-fb10-452f-ae50-8e7debb26ea5" providerId="ADAL" clId="{90B062B9-51B3-4804-8860-6B54539643C4}" dt="2022-08-27T23:57:40.146" v="16083" actId="20577"/>
          <ac:spMkLst>
            <pc:docMk/>
            <pc:sldMk cId="3827888112" sldId="301"/>
            <ac:spMk id="2" creationId="{C7DA9675-288B-F7C9-F0B1-6A0973BD621C}"/>
          </ac:spMkLst>
        </pc:spChg>
        <pc:spChg chg="mod">
          <ac:chgData name="Williams, Grant Stuart" userId="f6ad34c1-fb10-452f-ae50-8e7debb26ea5" providerId="ADAL" clId="{90B062B9-51B3-4804-8860-6B54539643C4}" dt="2022-08-28T00:01:21.293" v="16295" actId="20577"/>
          <ac:spMkLst>
            <pc:docMk/>
            <pc:sldMk cId="3827888112" sldId="301"/>
            <ac:spMk id="3" creationId="{19F8788E-A5B9-C894-A28B-5CEB55B04D5D}"/>
          </ac:spMkLst>
        </pc:spChg>
      </pc:sldChg>
      <pc:sldChg chg="addSp delSp modSp new mod">
        <pc:chgData name="Williams, Grant Stuart" userId="f6ad34c1-fb10-452f-ae50-8e7debb26ea5" providerId="ADAL" clId="{90B062B9-51B3-4804-8860-6B54539643C4}" dt="2022-08-28T00:38:16.206" v="17004"/>
        <pc:sldMkLst>
          <pc:docMk/>
          <pc:sldMk cId="3885045992" sldId="302"/>
        </pc:sldMkLst>
        <pc:spChg chg="mod">
          <ac:chgData name="Williams, Grant Stuart" userId="f6ad34c1-fb10-452f-ae50-8e7debb26ea5" providerId="ADAL" clId="{90B062B9-51B3-4804-8860-6B54539643C4}" dt="2022-08-28T00:01:27.647" v="16323" actId="20577"/>
          <ac:spMkLst>
            <pc:docMk/>
            <pc:sldMk cId="3885045992" sldId="302"/>
            <ac:spMk id="2" creationId="{CCE88B91-2E6A-C82B-6B54-D8DFD1F1FE70}"/>
          </ac:spMkLst>
        </pc:spChg>
        <pc:spChg chg="mod">
          <ac:chgData name="Williams, Grant Stuart" userId="f6ad34c1-fb10-452f-ae50-8e7debb26ea5" providerId="ADAL" clId="{90B062B9-51B3-4804-8860-6B54539643C4}" dt="2022-08-28T00:38:16.206" v="17004"/>
          <ac:spMkLst>
            <pc:docMk/>
            <pc:sldMk cId="3885045992" sldId="302"/>
            <ac:spMk id="3" creationId="{44DD4903-98AC-C2BF-685A-86E06A253B26}"/>
          </ac:spMkLst>
        </pc:spChg>
        <pc:spChg chg="add del">
          <ac:chgData name="Williams, Grant Stuart" userId="f6ad34c1-fb10-452f-ae50-8e7debb26ea5" providerId="ADAL" clId="{90B062B9-51B3-4804-8860-6B54539643C4}" dt="2022-08-28T00:03:27.154" v="16437"/>
          <ac:spMkLst>
            <pc:docMk/>
            <pc:sldMk cId="3885045992" sldId="302"/>
            <ac:spMk id="4" creationId="{2EB62C40-0988-F6CF-6685-AD95A55B0B1D}"/>
          </ac:spMkLst>
        </pc:spChg>
        <pc:spChg chg="add del">
          <ac:chgData name="Williams, Grant Stuart" userId="f6ad34c1-fb10-452f-ae50-8e7debb26ea5" providerId="ADAL" clId="{90B062B9-51B3-4804-8860-6B54539643C4}" dt="2022-08-28T00:08:24.137" v="16568"/>
          <ac:spMkLst>
            <pc:docMk/>
            <pc:sldMk cId="3885045992" sldId="302"/>
            <ac:spMk id="5" creationId="{DA8306A7-CC0F-281B-711C-67EFED0A9378}"/>
          </ac:spMkLst>
        </pc:spChg>
        <pc:spChg chg="add del">
          <ac:chgData name="Williams, Grant Stuart" userId="f6ad34c1-fb10-452f-ae50-8e7debb26ea5" providerId="ADAL" clId="{90B062B9-51B3-4804-8860-6B54539643C4}" dt="2022-08-28T00:13:04.293" v="16653"/>
          <ac:spMkLst>
            <pc:docMk/>
            <pc:sldMk cId="3885045992" sldId="302"/>
            <ac:spMk id="8" creationId="{2FB05979-A79F-22EE-81CF-BCDC5CBE3F4B}"/>
          </ac:spMkLst>
        </pc:spChg>
        <pc:graphicFrameChg chg="add del mod">
          <ac:chgData name="Williams, Grant Stuart" userId="f6ad34c1-fb10-452f-ae50-8e7debb26ea5" providerId="ADAL" clId="{90B062B9-51B3-4804-8860-6B54539643C4}" dt="2022-08-28T00:10:11.821" v="16630"/>
          <ac:graphicFrameMkLst>
            <pc:docMk/>
            <pc:sldMk cId="3885045992" sldId="302"/>
            <ac:graphicFrameMk id="6" creationId="{3B62F56D-CE42-635D-6E15-F5D6390E1487}"/>
          </ac:graphicFrameMkLst>
        </pc:graphicFrameChg>
        <pc:graphicFrameChg chg="add mod modGraphic">
          <ac:chgData name="Williams, Grant Stuart" userId="f6ad34c1-fb10-452f-ae50-8e7debb26ea5" providerId="ADAL" clId="{90B062B9-51B3-4804-8860-6B54539643C4}" dt="2022-08-28T00:38:07.880" v="17003" actId="1076"/>
          <ac:graphicFrameMkLst>
            <pc:docMk/>
            <pc:sldMk cId="3885045992" sldId="302"/>
            <ac:graphicFrameMk id="7" creationId="{C570DBE7-33B0-31C7-9FEE-3816165159E5}"/>
          </ac:graphicFrameMkLst>
        </pc:graphicFrameChg>
      </pc:sldChg>
      <pc:sldChg chg="addSp delSp modSp new mod">
        <pc:chgData name="Williams, Grant Stuart" userId="f6ad34c1-fb10-452f-ae50-8e7debb26ea5" providerId="ADAL" clId="{90B062B9-51B3-4804-8860-6B54539643C4}" dt="2022-08-28T03:30:13.148" v="19088" actId="20577"/>
        <pc:sldMkLst>
          <pc:docMk/>
          <pc:sldMk cId="2915930898" sldId="303"/>
        </pc:sldMkLst>
        <pc:spChg chg="mod">
          <ac:chgData name="Williams, Grant Stuart" userId="f6ad34c1-fb10-452f-ae50-8e7debb26ea5" providerId="ADAL" clId="{90B062B9-51B3-4804-8860-6B54539643C4}" dt="2022-08-28T00:13:24.608" v="16668" actId="20577"/>
          <ac:spMkLst>
            <pc:docMk/>
            <pc:sldMk cId="2915930898" sldId="303"/>
            <ac:spMk id="2" creationId="{ACEB08A1-BD91-5799-2EEF-8591993EBA03}"/>
          </ac:spMkLst>
        </pc:spChg>
        <pc:spChg chg="mod">
          <ac:chgData name="Williams, Grant Stuart" userId="f6ad34c1-fb10-452f-ae50-8e7debb26ea5" providerId="ADAL" clId="{90B062B9-51B3-4804-8860-6B54539643C4}" dt="2022-08-28T03:30:13.148" v="19088" actId="20577"/>
          <ac:spMkLst>
            <pc:docMk/>
            <pc:sldMk cId="2915930898" sldId="303"/>
            <ac:spMk id="3" creationId="{546DC191-B00C-BEFC-E15C-16D5352BE313}"/>
          </ac:spMkLst>
        </pc:spChg>
        <pc:spChg chg="add del">
          <ac:chgData name="Williams, Grant Stuart" userId="f6ad34c1-fb10-452f-ae50-8e7debb26ea5" providerId="ADAL" clId="{90B062B9-51B3-4804-8860-6B54539643C4}" dt="2022-08-28T00:49:02.294" v="17431"/>
          <ac:spMkLst>
            <pc:docMk/>
            <pc:sldMk cId="2915930898" sldId="303"/>
            <ac:spMk id="4" creationId="{ABAA3724-DEBD-EE28-02D2-B473C0EE04B3}"/>
          </ac:spMkLst>
        </pc:spChg>
        <pc:spChg chg="add del">
          <ac:chgData name="Williams, Grant Stuart" userId="f6ad34c1-fb10-452f-ae50-8e7debb26ea5" providerId="ADAL" clId="{90B062B9-51B3-4804-8860-6B54539643C4}" dt="2022-08-28T03:30:10.155" v="19085"/>
          <ac:spMkLst>
            <pc:docMk/>
            <pc:sldMk cId="2915930898" sldId="303"/>
            <ac:spMk id="5" creationId="{CD8910A3-D56A-E338-627F-EF593868D8CB}"/>
          </ac:spMkLst>
        </pc:spChg>
      </pc:sldChg>
      <pc:sldChg chg="modSp new mod ord">
        <pc:chgData name="Williams, Grant Stuart" userId="f6ad34c1-fb10-452f-ae50-8e7debb26ea5" providerId="ADAL" clId="{90B062B9-51B3-4804-8860-6B54539643C4}" dt="2022-08-28T03:33:44.648" v="19719"/>
        <pc:sldMkLst>
          <pc:docMk/>
          <pc:sldMk cId="2117681647" sldId="304"/>
        </pc:sldMkLst>
        <pc:spChg chg="mod">
          <ac:chgData name="Williams, Grant Stuart" userId="f6ad34c1-fb10-452f-ae50-8e7debb26ea5" providerId="ADAL" clId="{90B062B9-51B3-4804-8860-6B54539643C4}" dt="2022-08-28T00:38:45.550" v="17085" actId="20577"/>
          <ac:spMkLst>
            <pc:docMk/>
            <pc:sldMk cId="2117681647" sldId="304"/>
            <ac:spMk id="2" creationId="{13F62935-4F7A-0C16-A6F1-9A42D62C0A9F}"/>
          </ac:spMkLst>
        </pc:spChg>
        <pc:spChg chg="mod">
          <ac:chgData name="Williams, Grant Stuart" userId="f6ad34c1-fb10-452f-ae50-8e7debb26ea5" providerId="ADAL" clId="{90B062B9-51B3-4804-8860-6B54539643C4}" dt="2022-08-28T00:42:30.252" v="17418" actId="20577"/>
          <ac:spMkLst>
            <pc:docMk/>
            <pc:sldMk cId="2117681647" sldId="304"/>
            <ac:spMk id="3" creationId="{F1C01641-BF47-9D60-281C-CFD7A5599F22}"/>
          </ac:spMkLst>
        </pc:spChg>
      </pc:sldChg>
      <pc:sldChg chg="modSp new mod">
        <pc:chgData name="Williams, Grant Stuart" userId="f6ad34c1-fb10-452f-ae50-8e7debb26ea5" providerId="ADAL" clId="{90B062B9-51B3-4804-8860-6B54539643C4}" dt="2022-08-28T03:23:27.641" v="18824" actId="20577"/>
        <pc:sldMkLst>
          <pc:docMk/>
          <pc:sldMk cId="1257775687" sldId="305"/>
        </pc:sldMkLst>
        <pc:spChg chg="mod">
          <ac:chgData name="Williams, Grant Stuart" userId="f6ad34c1-fb10-452f-ae50-8e7debb26ea5" providerId="ADAL" clId="{90B062B9-51B3-4804-8860-6B54539643C4}" dt="2022-08-28T00:50:24.377" v="17474" actId="20577"/>
          <ac:spMkLst>
            <pc:docMk/>
            <pc:sldMk cId="1257775687" sldId="305"/>
            <ac:spMk id="2" creationId="{CB001D17-A2C9-2FF4-81C9-4C32310345FC}"/>
          </ac:spMkLst>
        </pc:spChg>
        <pc:spChg chg="mod">
          <ac:chgData name="Williams, Grant Stuart" userId="f6ad34c1-fb10-452f-ae50-8e7debb26ea5" providerId="ADAL" clId="{90B062B9-51B3-4804-8860-6B54539643C4}" dt="2022-08-28T03:23:27.641" v="18824" actId="20577"/>
          <ac:spMkLst>
            <pc:docMk/>
            <pc:sldMk cId="1257775687" sldId="305"/>
            <ac:spMk id="3" creationId="{DD27704E-4F20-8185-1CF4-BD202FA5CFB2}"/>
          </ac:spMkLst>
        </pc:spChg>
      </pc:sldChg>
      <pc:sldChg chg="modSp new mod">
        <pc:chgData name="Williams, Grant Stuart" userId="f6ad34c1-fb10-452f-ae50-8e7debb26ea5" providerId="ADAL" clId="{90B062B9-51B3-4804-8860-6B54539643C4}" dt="2022-08-28T03:32:05.133" v="19429" actId="20577"/>
        <pc:sldMkLst>
          <pc:docMk/>
          <pc:sldMk cId="1017854471" sldId="306"/>
        </pc:sldMkLst>
        <pc:spChg chg="mod">
          <ac:chgData name="Williams, Grant Stuart" userId="f6ad34c1-fb10-452f-ae50-8e7debb26ea5" providerId="ADAL" clId="{90B062B9-51B3-4804-8860-6B54539643C4}" dt="2022-08-28T03:23:44.137" v="18864" actId="20577"/>
          <ac:spMkLst>
            <pc:docMk/>
            <pc:sldMk cId="1017854471" sldId="306"/>
            <ac:spMk id="2" creationId="{3EEE8260-EC8F-F1FF-4AB4-DDF14E22D22E}"/>
          </ac:spMkLst>
        </pc:spChg>
        <pc:spChg chg="mod">
          <ac:chgData name="Williams, Grant Stuart" userId="f6ad34c1-fb10-452f-ae50-8e7debb26ea5" providerId="ADAL" clId="{90B062B9-51B3-4804-8860-6B54539643C4}" dt="2022-08-28T03:32:05.133" v="19429" actId="20577"/>
          <ac:spMkLst>
            <pc:docMk/>
            <pc:sldMk cId="1017854471" sldId="306"/>
            <ac:spMk id="3" creationId="{A6D3A336-A71B-9876-63DD-25B2399787D3}"/>
          </ac:spMkLst>
        </pc:spChg>
      </pc:sldChg>
      <pc:sldChg chg="modSp new mod">
        <pc:chgData name="Williams, Grant Stuart" userId="f6ad34c1-fb10-452f-ae50-8e7debb26ea5" providerId="ADAL" clId="{90B062B9-51B3-4804-8860-6B54539643C4}" dt="2022-08-28T03:43:50.499" v="20864" actId="20577"/>
        <pc:sldMkLst>
          <pc:docMk/>
          <pc:sldMk cId="50564135" sldId="307"/>
        </pc:sldMkLst>
        <pc:spChg chg="mod">
          <ac:chgData name="Williams, Grant Stuart" userId="f6ad34c1-fb10-452f-ae50-8e7debb26ea5" providerId="ADAL" clId="{90B062B9-51B3-4804-8860-6B54539643C4}" dt="2022-08-28T03:32:26.641" v="19469" actId="20577"/>
          <ac:spMkLst>
            <pc:docMk/>
            <pc:sldMk cId="50564135" sldId="307"/>
            <ac:spMk id="2" creationId="{7DE30B9A-1610-34AD-F0E8-2A8E3594042D}"/>
          </ac:spMkLst>
        </pc:spChg>
        <pc:spChg chg="mod">
          <ac:chgData name="Williams, Grant Stuart" userId="f6ad34c1-fb10-452f-ae50-8e7debb26ea5" providerId="ADAL" clId="{90B062B9-51B3-4804-8860-6B54539643C4}" dt="2022-08-28T03:43:50.499" v="20864" actId="20577"/>
          <ac:spMkLst>
            <pc:docMk/>
            <pc:sldMk cId="50564135" sldId="307"/>
            <ac:spMk id="3" creationId="{2706C793-D0FB-4C7B-B19B-EB342D0BD02E}"/>
          </ac:spMkLst>
        </pc:spChg>
      </pc:sldChg>
      <pc:sldChg chg="modSp new mod">
        <pc:chgData name="Williams, Grant Stuart" userId="f6ad34c1-fb10-452f-ae50-8e7debb26ea5" providerId="ADAL" clId="{90B062B9-51B3-4804-8860-6B54539643C4}" dt="2022-08-28T03:44:41.586" v="21034" actId="20577"/>
        <pc:sldMkLst>
          <pc:docMk/>
          <pc:sldMk cId="2036617139" sldId="308"/>
        </pc:sldMkLst>
        <pc:spChg chg="mod">
          <ac:chgData name="Williams, Grant Stuart" userId="f6ad34c1-fb10-452f-ae50-8e7debb26ea5" providerId="ADAL" clId="{90B062B9-51B3-4804-8860-6B54539643C4}" dt="2022-08-28T03:33:54.467" v="19736" actId="20577"/>
          <ac:spMkLst>
            <pc:docMk/>
            <pc:sldMk cId="2036617139" sldId="308"/>
            <ac:spMk id="2" creationId="{5DBF4FBE-3748-3422-DEBC-41B253775FA3}"/>
          </ac:spMkLst>
        </pc:spChg>
        <pc:spChg chg="mod">
          <ac:chgData name="Williams, Grant Stuart" userId="f6ad34c1-fb10-452f-ae50-8e7debb26ea5" providerId="ADAL" clId="{90B062B9-51B3-4804-8860-6B54539643C4}" dt="2022-08-28T03:44:41.586" v="21034" actId="20577"/>
          <ac:spMkLst>
            <pc:docMk/>
            <pc:sldMk cId="2036617139" sldId="308"/>
            <ac:spMk id="3" creationId="{43132E17-1F1E-8261-9986-FE89EB5FE5AF}"/>
          </ac:spMkLst>
        </pc:spChg>
      </pc:sldChg>
      <pc:sldChg chg="modSp new mod">
        <pc:chgData name="Williams, Grant Stuart" userId="f6ad34c1-fb10-452f-ae50-8e7debb26ea5" providerId="ADAL" clId="{90B062B9-51B3-4804-8860-6B54539643C4}" dt="2022-08-28T03:41:39.245" v="20739" actId="1076"/>
        <pc:sldMkLst>
          <pc:docMk/>
          <pc:sldMk cId="546756771" sldId="309"/>
        </pc:sldMkLst>
        <pc:spChg chg="mod">
          <ac:chgData name="Williams, Grant Stuart" userId="f6ad34c1-fb10-452f-ae50-8e7debb26ea5" providerId="ADAL" clId="{90B062B9-51B3-4804-8860-6B54539643C4}" dt="2022-08-28T03:36:37.624" v="20157"/>
          <ac:spMkLst>
            <pc:docMk/>
            <pc:sldMk cId="546756771" sldId="309"/>
            <ac:spMk id="2" creationId="{506425CF-A6F4-A258-5316-7586844285CC}"/>
          </ac:spMkLst>
        </pc:spChg>
        <pc:spChg chg="mod">
          <ac:chgData name="Williams, Grant Stuart" userId="f6ad34c1-fb10-452f-ae50-8e7debb26ea5" providerId="ADAL" clId="{90B062B9-51B3-4804-8860-6B54539643C4}" dt="2022-08-28T03:41:39.245" v="20739" actId="1076"/>
          <ac:spMkLst>
            <pc:docMk/>
            <pc:sldMk cId="546756771" sldId="309"/>
            <ac:spMk id="3" creationId="{5C103C76-BEC2-E0DC-5C6F-2E72DF1B4C82}"/>
          </ac:spMkLst>
        </pc:spChg>
      </pc:sldChg>
      <pc:sldChg chg="modSp new mod">
        <pc:chgData name="Williams, Grant Stuart" userId="f6ad34c1-fb10-452f-ae50-8e7debb26ea5" providerId="ADAL" clId="{90B062B9-51B3-4804-8860-6B54539643C4}" dt="2022-08-28T22:38:14.900" v="31935" actId="20577"/>
        <pc:sldMkLst>
          <pc:docMk/>
          <pc:sldMk cId="3040117004" sldId="310"/>
        </pc:sldMkLst>
        <pc:spChg chg="mod">
          <ac:chgData name="Williams, Grant Stuart" userId="f6ad34c1-fb10-452f-ae50-8e7debb26ea5" providerId="ADAL" clId="{90B062B9-51B3-4804-8860-6B54539643C4}" dt="2022-08-28T22:00:29.571" v="30371" actId="20577"/>
          <ac:spMkLst>
            <pc:docMk/>
            <pc:sldMk cId="3040117004" sldId="310"/>
            <ac:spMk id="2" creationId="{3ACE54DC-6FA4-AFB4-20F1-EB9257FFFD14}"/>
          </ac:spMkLst>
        </pc:spChg>
        <pc:spChg chg="mod">
          <ac:chgData name="Williams, Grant Stuart" userId="f6ad34c1-fb10-452f-ae50-8e7debb26ea5" providerId="ADAL" clId="{90B062B9-51B3-4804-8860-6B54539643C4}" dt="2022-08-28T22:38:14.900" v="31935" actId="20577"/>
          <ac:spMkLst>
            <pc:docMk/>
            <pc:sldMk cId="3040117004" sldId="310"/>
            <ac:spMk id="3" creationId="{1E780111-AB89-7034-8AAD-D546B9A306B5}"/>
          </ac:spMkLst>
        </pc:spChg>
      </pc:sldChg>
      <pc:sldChg chg="modSp new mod">
        <pc:chgData name="Williams, Grant Stuart" userId="f6ad34c1-fb10-452f-ae50-8e7debb26ea5" providerId="ADAL" clId="{90B062B9-51B3-4804-8860-6B54539643C4}" dt="2022-08-28T03:55:31.629" v="22016" actId="20577"/>
        <pc:sldMkLst>
          <pc:docMk/>
          <pc:sldMk cId="1794580173" sldId="311"/>
        </pc:sldMkLst>
        <pc:spChg chg="mod">
          <ac:chgData name="Williams, Grant Stuart" userId="f6ad34c1-fb10-452f-ae50-8e7debb26ea5" providerId="ADAL" clId="{90B062B9-51B3-4804-8860-6B54539643C4}" dt="2022-08-28T03:50:46.160" v="21421" actId="20577"/>
          <ac:spMkLst>
            <pc:docMk/>
            <pc:sldMk cId="1794580173" sldId="311"/>
            <ac:spMk id="2" creationId="{869A6F60-F815-F5ED-2E92-2792BCF5EC8E}"/>
          </ac:spMkLst>
        </pc:spChg>
        <pc:spChg chg="mod">
          <ac:chgData name="Williams, Grant Stuart" userId="f6ad34c1-fb10-452f-ae50-8e7debb26ea5" providerId="ADAL" clId="{90B062B9-51B3-4804-8860-6B54539643C4}" dt="2022-08-28T03:55:31.629" v="22016" actId="20577"/>
          <ac:spMkLst>
            <pc:docMk/>
            <pc:sldMk cId="1794580173" sldId="311"/>
            <ac:spMk id="3" creationId="{32F8624C-446A-E907-6B54-349D04D56B0D}"/>
          </ac:spMkLst>
        </pc:spChg>
      </pc:sldChg>
      <pc:sldChg chg="modSp new mod">
        <pc:chgData name="Williams, Grant Stuart" userId="f6ad34c1-fb10-452f-ae50-8e7debb26ea5" providerId="ADAL" clId="{90B062B9-51B3-4804-8860-6B54539643C4}" dt="2022-08-28T03:56:56.289" v="22513" actId="20577"/>
        <pc:sldMkLst>
          <pc:docMk/>
          <pc:sldMk cId="1666621073" sldId="312"/>
        </pc:sldMkLst>
        <pc:spChg chg="mod">
          <ac:chgData name="Williams, Grant Stuart" userId="f6ad34c1-fb10-452f-ae50-8e7debb26ea5" providerId="ADAL" clId="{90B062B9-51B3-4804-8860-6B54539643C4}" dt="2022-08-28T03:51:15.159" v="21575" actId="20577"/>
          <ac:spMkLst>
            <pc:docMk/>
            <pc:sldMk cId="1666621073" sldId="312"/>
            <ac:spMk id="2" creationId="{70AEA1F3-AF9E-D1BF-AC52-80ECA26567A8}"/>
          </ac:spMkLst>
        </pc:spChg>
        <pc:spChg chg="mod">
          <ac:chgData name="Williams, Grant Stuart" userId="f6ad34c1-fb10-452f-ae50-8e7debb26ea5" providerId="ADAL" clId="{90B062B9-51B3-4804-8860-6B54539643C4}" dt="2022-08-28T03:56:56.289" v="22513" actId="20577"/>
          <ac:spMkLst>
            <pc:docMk/>
            <pc:sldMk cId="1666621073" sldId="312"/>
            <ac:spMk id="3" creationId="{93A8D706-2E50-AA2F-F19B-5B131EFF2489}"/>
          </ac:spMkLst>
        </pc:spChg>
      </pc:sldChg>
      <pc:sldChg chg="modSp new mod">
        <pc:chgData name="Williams, Grant Stuart" userId="f6ad34c1-fb10-452f-ae50-8e7debb26ea5" providerId="ADAL" clId="{90B062B9-51B3-4804-8860-6B54539643C4}" dt="2022-08-28T04:08:52.931" v="23304" actId="20577"/>
        <pc:sldMkLst>
          <pc:docMk/>
          <pc:sldMk cId="3474951591" sldId="313"/>
        </pc:sldMkLst>
        <pc:spChg chg="mod">
          <ac:chgData name="Williams, Grant Stuart" userId="f6ad34c1-fb10-452f-ae50-8e7debb26ea5" providerId="ADAL" clId="{90B062B9-51B3-4804-8860-6B54539643C4}" dt="2022-08-28T03:58:27.721" v="22957" actId="20577"/>
          <ac:spMkLst>
            <pc:docMk/>
            <pc:sldMk cId="3474951591" sldId="313"/>
            <ac:spMk id="2" creationId="{811A669F-F0D6-83D4-3C14-37F999046E23}"/>
          </ac:spMkLst>
        </pc:spChg>
        <pc:spChg chg="mod">
          <ac:chgData name="Williams, Grant Stuart" userId="f6ad34c1-fb10-452f-ae50-8e7debb26ea5" providerId="ADAL" clId="{90B062B9-51B3-4804-8860-6B54539643C4}" dt="2022-08-28T04:08:52.931" v="23304" actId="20577"/>
          <ac:spMkLst>
            <pc:docMk/>
            <pc:sldMk cId="3474951591" sldId="313"/>
            <ac:spMk id="3" creationId="{35E5E3D6-EA7F-BA89-903F-C78299D8E396}"/>
          </ac:spMkLst>
        </pc:spChg>
      </pc:sldChg>
      <pc:sldChg chg="modSp new mod">
        <pc:chgData name="Williams, Grant Stuart" userId="f6ad34c1-fb10-452f-ae50-8e7debb26ea5" providerId="ADAL" clId="{90B062B9-51B3-4804-8860-6B54539643C4}" dt="2022-08-28T04:19:59.660" v="23702" actId="5793"/>
        <pc:sldMkLst>
          <pc:docMk/>
          <pc:sldMk cId="2650487218" sldId="315"/>
        </pc:sldMkLst>
        <pc:spChg chg="mod">
          <ac:chgData name="Williams, Grant Stuart" userId="f6ad34c1-fb10-452f-ae50-8e7debb26ea5" providerId="ADAL" clId="{90B062B9-51B3-4804-8860-6B54539643C4}" dt="2022-08-28T04:09:00.365" v="23330" actId="20577"/>
          <ac:spMkLst>
            <pc:docMk/>
            <pc:sldMk cId="2650487218" sldId="315"/>
            <ac:spMk id="2" creationId="{3EE43971-507F-BB8F-9B4A-5DCAE4CB83B3}"/>
          </ac:spMkLst>
        </pc:spChg>
        <pc:spChg chg="mod">
          <ac:chgData name="Williams, Grant Stuart" userId="f6ad34c1-fb10-452f-ae50-8e7debb26ea5" providerId="ADAL" clId="{90B062B9-51B3-4804-8860-6B54539643C4}" dt="2022-08-28T04:19:59.660" v="23702" actId="5793"/>
          <ac:spMkLst>
            <pc:docMk/>
            <pc:sldMk cId="2650487218" sldId="315"/>
            <ac:spMk id="3" creationId="{90E64E3F-C3B4-6ADC-69CC-98F624020805}"/>
          </ac:spMkLst>
        </pc:spChg>
      </pc:sldChg>
      <pc:sldChg chg="modSp new mod">
        <pc:chgData name="Williams, Grant Stuart" userId="f6ad34c1-fb10-452f-ae50-8e7debb26ea5" providerId="ADAL" clId="{90B062B9-51B3-4804-8860-6B54539643C4}" dt="2022-08-28T04:23:04.907" v="24303" actId="20577"/>
        <pc:sldMkLst>
          <pc:docMk/>
          <pc:sldMk cId="682216530" sldId="316"/>
        </pc:sldMkLst>
        <pc:spChg chg="mod">
          <ac:chgData name="Williams, Grant Stuart" userId="f6ad34c1-fb10-452f-ae50-8e7debb26ea5" providerId="ADAL" clId="{90B062B9-51B3-4804-8860-6B54539643C4}" dt="2022-08-28T04:20:06.572" v="23725" actId="20577"/>
          <ac:spMkLst>
            <pc:docMk/>
            <pc:sldMk cId="682216530" sldId="316"/>
            <ac:spMk id="2" creationId="{C98235B6-07B2-B420-EC7E-1B056DEACC92}"/>
          </ac:spMkLst>
        </pc:spChg>
        <pc:spChg chg="mod">
          <ac:chgData name="Williams, Grant Stuart" userId="f6ad34c1-fb10-452f-ae50-8e7debb26ea5" providerId="ADAL" clId="{90B062B9-51B3-4804-8860-6B54539643C4}" dt="2022-08-28T04:23:04.907" v="24303" actId="20577"/>
          <ac:spMkLst>
            <pc:docMk/>
            <pc:sldMk cId="682216530" sldId="316"/>
            <ac:spMk id="3" creationId="{509D6C00-F743-4404-B7EA-6C25DDF7FED9}"/>
          </ac:spMkLst>
        </pc:spChg>
      </pc:sldChg>
      <pc:sldChg chg="modSp add mod">
        <pc:chgData name="Williams, Grant Stuart" userId="f6ad34c1-fb10-452f-ae50-8e7debb26ea5" providerId="ADAL" clId="{90B062B9-51B3-4804-8860-6B54539643C4}" dt="2022-08-28T21:27:14.301" v="26997" actId="20577"/>
        <pc:sldMkLst>
          <pc:docMk/>
          <pc:sldMk cId="2179679011" sldId="317"/>
        </pc:sldMkLst>
        <pc:spChg chg="mod">
          <ac:chgData name="Williams, Grant Stuart" userId="f6ad34c1-fb10-452f-ae50-8e7debb26ea5" providerId="ADAL" clId="{90B062B9-51B3-4804-8860-6B54539643C4}" dt="2022-08-28T04:23:12.637" v="24312" actId="20577"/>
          <ac:spMkLst>
            <pc:docMk/>
            <pc:sldMk cId="2179679011" sldId="317"/>
            <ac:spMk id="2" creationId="{C98235B6-07B2-B420-EC7E-1B056DEACC92}"/>
          </ac:spMkLst>
        </pc:spChg>
        <pc:spChg chg="mod">
          <ac:chgData name="Williams, Grant Stuart" userId="f6ad34c1-fb10-452f-ae50-8e7debb26ea5" providerId="ADAL" clId="{90B062B9-51B3-4804-8860-6B54539643C4}" dt="2022-08-28T21:27:14.301" v="26997" actId="20577"/>
          <ac:spMkLst>
            <pc:docMk/>
            <pc:sldMk cId="2179679011" sldId="317"/>
            <ac:spMk id="3" creationId="{509D6C00-F743-4404-B7EA-6C25DDF7FED9}"/>
          </ac:spMkLst>
        </pc:spChg>
      </pc:sldChg>
      <pc:sldChg chg="addSp modSp new mod setBg">
        <pc:chgData name="Williams, Grant Stuart" userId="f6ad34c1-fb10-452f-ae50-8e7debb26ea5" providerId="ADAL" clId="{90B062B9-51B3-4804-8860-6B54539643C4}" dt="2022-08-28T18:12:19.627" v="25704" actId="14100"/>
        <pc:sldMkLst>
          <pc:docMk/>
          <pc:sldMk cId="1419949789" sldId="318"/>
        </pc:sldMkLst>
        <pc:spChg chg="mod">
          <ac:chgData name="Williams, Grant Stuart" userId="f6ad34c1-fb10-452f-ae50-8e7debb26ea5" providerId="ADAL" clId="{90B062B9-51B3-4804-8860-6B54539643C4}" dt="2022-08-28T04:30:31.479" v="25374" actId="26606"/>
          <ac:spMkLst>
            <pc:docMk/>
            <pc:sldMk cId="1419949789" sldId="318"/>
            <ac:spMk id="2" creationId="{74CFFD79-B4C8-0207-DB32-D2DE887E2485}"/>
          </ac:spMkLst>
        </pc:spChg>
        <pc:spChg chg="mod">
          <ac:chgData name="Williams, Grant Stuart" userId="f6ad34c1-fb10-452f-ae50-8e7debb26ea5" providerId="ADAL" clId="{90B062B9-51B3-4804-8860-6B54539643C4}" dt="2022-08-28T18:12:19.627" v="25704" actId="14100"/>
          <ac:spMkLst>
            <pc:docMk/>
            <pc:sldMk cId="1419949789" sldId="318"/>
            <ac:spMk id="3" creationId="{1A3E97B7-C7B0-22B9-20FD-2727B4B89755}"/>
          </ac:spMkLst>
        </pc:spChg>
        <pc:spChg chg="add mod">
          <ac:chgData name="Williams, Grant Stuart" userId="f6ad34c1-fb10-452f-ae50-8e7debb26ea5" providerId="ADAL" clId="{90B062B9-51B3-4804-8860-6B54539643C4}" dt="2022-08-28T04:31:58.087" v="25423" actId="20577"/>
          <ac:spMkLst>
            <pc:docMk/>
            <pc:sldMk cId="1419949789" sldId="318"/>
            <ac:spMk id="7" creationId="{C65151A7-FB5A-1FA4-EE5A-4725E5BC34E8}"/>
          </ac:spMkLst>
        </pc:spChg>
        <pc:spChg chg="add">
          <ac:chgData name="Williams, Grant Stuart" userId="f6ad34c1-fb10-452f-ae50-8e7debb26ea5" providerId="ADAL" clId="{90B062B9-51B3-4804-8860-6B54539643C4}" dt="2022-08-28T04:30:31.479" v="25374" actId="26606"/>
          <ac:spMkLst>
            <pc:docMk/>
            <pc:sldMk cId="1419949789" sldId="318"/>
            <ac:spMk id="10" creationId="{9427AF5F-9A0E-42B7-A252-FD64C9885F9C}"/>
          </ac:spMkLst>
        </pc:spChg>
        <pc:picChg chg="add mod">
          <ac:chgData name="Williams, Grant Stuart" userId="f6ad34c1-fb10-452f-ae50-8e7debb26ea5" providerId="ADAL" clId="{90B062B9-51B3-4804-8860-6B54539643C4}" dt="2022-08-28T04:30:36.465" v="25375" actId="14100"/>
          <ac:picMkLst>
            <pc:docMk/>
            <pc:sldMk cId="1419949789" sldId="318"/>
            <ac:picMk id="5" creationId="{D117BA21-34C3-C99B-FF89-764FB0D213C8}"/>
          </ac:picMkLst>
        </pc:picChg>
      </pc:sldChg>
      <pc:sldChg chg="modSp new del mod">
        <pc:chgData name="Williams, Grant Stuart" userId="f6ad34c1-fb10-452f-ae50-8e7debb26ea5" providerId="ADAL" clId="{90B062B9-51B3-4804-8860-6B54539643C4}" dt="2022-08-28T18:12:22.622" v="25705" actId="47"/>
        <pc:sldMkLst>
          <pc:docMk/>
          <pc:sldMk cId="3068403790" sldId="319"/>
        </pc:sldMkLst>
        <pc:spChg chg="mod">
          <ac:chgData name="Williams, Grant Stuart" userId="f6ad34c1-fb10-452f-ae50-8e7debb26ea5" providerId="ADAL" clId="{90B062B9-51B3-4804-8860-6B54539643C4}" dt="2022-08-28T04:32:50.067" v="25445" actId="20577"/>
          <ac:spMkLst>
            <pc:docMk/>
            <pc:sldMk cId="3068403790" sldId="319"/>
            <ac:spMk id="2" creationId="{8AADB93C-BB0D-8E46-EF8C-953346D041C0}"/>
          </ac:spMkLst>
        </pc:spChg>
        <pc:spChg chg="mod">
          <ac:chgData name="Williams, Grant Stuart" userId="f6ad34c1-fb10-452f-ae50-8e7debb26ea5" providerId="ADAL" clId="{90B062B9-51B3-4804-8860-6B54539643C4}" dt="2022-08-28T18:11:51.523" v="25658" actId="20577"/>
          <ac:spMkLst>
            <pc:docMk/>
            <pc:sldMk cId="3068403790" sldId="319"/>
            <ac:spMk id="3" creationId="{B34A66E1-4F0F-192F-F7C1-A2118053F286}"/>
          </ac:spMkLst>
        </pc:spChg>
      </pc:sldChg>
      <pc:sldChg chg="modSp new mod">
        <pc:chgData name="Williams, Grant Stuart" userId="f6ad34c1-fb10-452f-ae50-8e7debb26ea5" providerId="ADAL" clId="{90B062B9-51B3-4804-8860-6B54539643C4}" dt="2022-08-28T21:43:05.404" v="28084"/>
        <pc:sldMkLst>
          <pc:docMk/>
          <pc:sldMk cId="3843510447" sldId="320"/>
        </pc:sldMkLst>
        <pc:spChg chg="mod">
          <ac:chgData name="Williams, Grant Stuart" userId="f6ad34c1-fb10-452f-ae50-8e7debb26ea5" providerId="ADAL" clId="{90B062B9-51B3-4804-8860-6B54539643C4}" dt="2022-08-28T21:42:39.586" v="28067" actId="20577"/>
          <ac:spMkLst>
            <pc:docMk/>
            <pc:sldMk cId="3843510447" sldId="320"/>
            <ac:spMk id="2" creationId="{33AF6EC9-D4CC-95A4-722A-C0B6B0001FFC}"/>
          </ac:spMkLst>
        </pc:spChg>
        <pc:spChg chg="mod">
          <ac:chgData name="Williams, Grant Stuart" userId="f6ad34c1-fb10-452f-ae50-8e7debb26ea5" providerId="ADAL" clId="{90B062B9-51B3-4804-8860-6B54539643C4}" dt="2022-08-28T21:43:05.404" v="28084"/>
          <ac:spMkLst>
            <pc:docMk/>
            <pc:sldMk cId="3843510447" sldId="320"/>
            <ac:spMk id="3" creationId="{B42398B0-8D7E-E95E-439B-BCC288D208E2}"/>
          </ac:spMkLst>
        </pc:spChg>
      </pc:sldChg>
      <pc:sldChg chg="modSp new mod">
        <pc:chgData name="Williams, Grant Stuart" userId="f6ad34c1-fb10-452f-ae50-8e7debb26ea5" providerId="ADAL" clId="{90B062B9-51B3-4804-8860-6B54539643C4}" dt="2022-08-28T21:26:48.244" v="26991" actId="20577"/>
        <pc:sldMkLst>
          <pc:docMk/>
          <pc:sldMk cId="164335048" sldId="321"/>
        </pc:sldMkLst>
        <pc:spChg chg="mod">
          <ac:chgData name="Williams, Grant Stuart" userId="f6ad34c1-fb10-452f-ae50-8e7debb26ea5" providerId="ADAL" clId="{90B062B9-51B3-4804-8860-6B54539643C4}" dt="2022-08-28T21:18:58.130" v="26392" actId="20577"/>
          <ac:spMkLst>
            <pc:docMk/>
            <pc:sldMk cId="164335048" sldId="321"/>
            <ac:spMk id="2" creationId="{3CE6E337-5BC3-7587-1D5C-D6C0F4BFDE16}"/>
          </ac:spMkLst>
        </pc:spChg>
        <pc:spChg chg="mod">
          <ac:chgData name="Williams, Grant Stuart" userId="f6ad34c1-fb10-452f-ae50-8e7debb26ea5" providerId="ADAL" clId="{90B062B9-51B3-4804-8860-6B54539643C4}" dt="2022-08-28T21:26:48.244" v="26991" actId="20577"/>
          <ac:spMkLst>
            <pc:docMk/>
            <pc:sldMk cId="164335048" sldId="321"/>
            <ac:spMk id="3" creationId="{248169A6-3D5D-4E7E-4980-9F1DAEC0D3D0}"/>
          </ac:spMkLst>
        </pc:spChg>
      </pc:sldChg>
      <pc:sldChg chg="addSp delSp modSp add mod">
        <pc:chgData name="Williams, Grant Stuart" userId="f6ad34c1-fb10-452f-ae50-8e7debb26ea5" providerId="ADAL" clId="{90B062B9-51B3-4804-8860-6B54539643C4}" dt="2022-08-28T21:42:57.770" v="28082"/>
        <pc:sldMkLst>
          <pc:docMk/>
          <pc:sldMk cId="1792496178" sldId="322"/>
        </pc:sldMkLst>
        <pc:spChg chg="mod">
          <ac:chgData name="Williams, Grant Stuart" userId="f6ad34c1-fb10-452f-ae50-8e7debb26ea5" providerId="ADAL" clId="{90B062B9-51B3-4804-8860-6B54539643C4}" dt="2022-08-28T21:42:52.891" v="28081" actId="20577"/>
          <ac:spMkLst>
            <pc:docMk/>
            <pc:sldMk cId="1792496178" sldId="322"/>
            <ac:spMk id="2" creationId="{33AF6EC9-D4CC-95A4-722A-C0B6B0001FFC}"/>
          </ac:spMkLst>
        </pc:spChg>
        <pc:spChg chg="mod">
          <ac:chgData name="Williams, Grant Stuart" userId="f6ad34c1-fb10-452f-ae50-8e7debb26ea5" providerId="ADAL" clId="{90B062B9-51B3-4804-8860-6B54539643C4}" dt="2022-08-28T21:42:57.770" v="28082"/>
          <ac:spMkLst>
            <pc:docMk/>
            <pc:sldMk cId="1792496178" sldId="322"/>
            <ac:spMk id="3" creationId="{B42398B0-8D7E-E95E-439B-BCC288D208E2}"/>
          </ac:spMkLst>
        </pc:spChg>
        <pc:spChg chg="add del">
          <ac:chgData name="Williams, Grant Stuart" userId="f6ad34c1-fb10-452f-ae50-8e7debb26ea5" providerId="ADAL" clId="{90B062B9-51B3-4804-8860-6B54539643C4}" dt="2022-08-28T21:34:52.694" v="27170" actId="22"/>
          <ac:spMkLst>
            <pc:docMk/>
            <pc:sldMk cId="1792496178" sldId="322"/>
            <ac:spMk id="5" creationId="{CF3E9318-8799-A9AD-DDF6-E0848A601F68}"/>
          </ac:spMkLst>
        </pc:spChg>
      </pc:sldChg>
      <pc:sldChg chg="modSp new mod">
        <pc:chgData name="Williams, Grant Stuart" userId="f6ad34c1-fb10-452f-ae50-8e7debb26ea5" providerId="ADAL" clId="{90B062B9-51B3-4804-8860-6B54539643C4}" dt="2022-08-28T21:50:37.062" v="28779" actId="20577"/>
        <pc:sldMkLst>
          <pc:docMk/>
          <pc:sldMk cId="2600512855" sldId="323"/>
        </pc:sldMkLst>
        <pc:spChg chg="mod">
          <ac:chgData name="Williams, Grant Stuart" userId="f6ad34c1-fb10-452f-ae50-8e7debb26ea5" providerId="ADAL" clId="{90B062B9-51B3-4804-8860-6B54539643C4}" dt="2022-08-28T21:38:44.628" v="27761" actId="20577"/>
          <ac:spMkLst>
            <pc:docMk/>
            <pc:sldMk cId="2600512855" sldId="323"/>
            <ac:spMk id="2" creationId="{902D1357-DE4F-665E-B2F6-C6E7D2F26D90}"/>
          </ac:spMkLst>
        </pc:spChg>
        <pc:spChg chg="mod">
          <ac:chgData name="Williams, Grant Stuart" userId="f6ad34c1-fb10-452f-ae50-8e7debb26ea5" providerId="ADAL" clId="{90B062B9-51B3-4804-8860-6B54539643C4}" dt="2022-08-28T21:50:37.062" v="28779" actId="20577"/>
          <ac:spMkLst>
            <pc:docMk/>
            <pc:sldMk cId="2600512855" sldId="323"/>
            <ac:spMk id="3" creationId="{570B066E-F29A-EA8F-D078-BD3BC910BBF0}"/>
          </ac:spMkLst>
        </pc:spChg>
      </pc:sldChg>
      <pc:sldChg chg="modSp new mod">
        <pc:chgData name="Williams, Grant Stuart" userId="f6ad34c1-fb10-452f-ae50-8e7debb26ea5" providerId="ADAL" clId="{90B062B9-51B3-4804-8860-6B54539643C4}" dt="2022-08-28T21:46:30.871" v="28245" actId="16959"/>
        <pc:sldMkLst>
          <pc:docMk/>
          <pc:sldMk cId="1189668819" sldId="324"/>
        </pc:sldMkLst>
        <pc:spChg chg="mod">
          <ac:chgData name="Williams, Grant Stuart" userId="f6ad34c1-fb10-452f-ae50-8e7debb26ea5" providerId="ADAL" clId="{90B062B9-51B3-4804-8860-6B54539643C4}" dt="2022-08-28T21:40:58.003" v="27779" actId="20577"/>
          <ac:spMkLst>
            <pc:docMk/>
            <pc:sldMk cId="1189668819" sldId="324"/>
            <ac:spMk id="2" creationId="{6E07CB64-EBC1-2189-64ED-A05A6A4D4AA9}"/>
          </ac:spMkLst>
        </pc:spChg>
        <pc:spChg chg="mod">
          <ac:chgData name="Williams, Grant Stuart" userId="f6ad34c1-fb10-452f-ae50-8e7debb26ea5" providerId="ADAL" clId="{90B062B9-51B3-4804-8860-6B54539643C4}" dt="2022-08-28T21:46:30.871" v="28245" actId="16959"/>
          <ac:spMkLst>
            <pc:docMk/>
            <pc:sldMk cId="1189668819" sldId="324"/>
            <ac:spMk id="3" creationId="{BE0B89E0-434F-4CF8-D644-07C07E818434}"/>
          </ac:spMkLst>
        </pc:spChg>
      </pc:sldChg>
      <pc:sldChg chg="modSp new mod">
        <pc:chgData name="Williams, Grant Stuart" userId="f6ad34c1-fb10-452f-ae50-8e7debb26ea5" providerId="ADAL" clId="{90B062B9-51B3-4804-8860-6B54539643C4}" dt="2022-08-28T21:55:07.954" v="29681" actId="20577"/>
        <pc:sldMkLst>
          <pc:docMk/>
          <pc:sldMk cId="3935678161" sldId="325"/>
        </pc:sldMkLst>
        <pc:spChg chg="mod">
          <ac:chgData name="Williams, Grant Stuart" userId="f6ad34c1-fb10-452f-ae50-8e7debb26ea5" providerId="ADAL" clId="{90B062B9-51B3-4804-8860-6B54539643C4}" dt="2022-08-28T21:50:54.331" v="28800" actId="20577"/>
          <ac:spMkLst>
            <pc:docMk/>
            <pc:sldMk cId="3935678161" sldId="325"/>
            <ac:spMk id="2" creationId="{5C4261F0-F429-AB93-5EA7-BCB0E1EDADDD}"/>
          </ac:spMkLst>
        </pc:spChg>
        <pc:spChg chg="mod">
          <ac:chgData name="Williams, Grant Stuart" userId="f6ad34c1-fb10-452f-ae50-8e7debb26ea5" providerId="ADAL" clId="{90B062B9-51B3-4804-8860-6B54539643C4}" dt="2022-08-28T21:55:07.954" v="29681" actId="20577"/>
          <ac:spMkLst>
            <pc:docMk/>
            <pc:sldMk cId="3935678161" sldId="325"/>
            <ac:spMk id="3" creationId="{BA927513-F4BC-A64A-18E1-30240367E78B}"/>
          </ac:spMkLst>
        </pc:spChg>
      </pc:sldChg>
      <pc:sldChg chg="addSp delSp modSp new mod setBg">
        <pc:chgData name="Williams, Grant Stuart" userId="f6ad34c1-fb10-452f-ae50-8e7debb26ea5" providerId="ADAL" clId="{90B062B9-51B3-4804-8860-6B54539643C4}" dt="2022-08-28T21:57:46.743" v="30242" actId="27636"/>
        <pc:sldMkLst>
          <pc:docMk/>
          <pc:sldMk cId="633150232" sldId="326"/>
        </pc:sldMkLst>
        <pc:spChg chg="mod">
          <ac:chgData name="Williams, Grant Stuart" userId="f6ad34c1-fb10-452f-ae50-8e7debb26ea5" providerId="ADAL" clId="{90B062B9-51B3-4804-8860-6B54539643C4}" dt="2022-08-28T21:56:04.374" v="29821" actId="20577"/>
          <ac:spMkLst>
            <pc:docMk/>
            <pc:sldMk cId="633150232" sldId="326"/>
            <ac:spMk id="2" creationId="{AB9A51BD-3DBC-41E5-2065-2CC39C5F86BC}"/>
          </ac:spMkLst>
        </pc:spChg>
        <pc:spChg chg="add del mod">
          <ac:chgData name="Williams, Grant Stuart" userId="f6ad34c1-fb10-452f-ae50-8e7debb26ea5" providerId="ADAL" clId="{90B062B9-51B3-4804-8860-6B54539643C4}" dt="2022-08-28T21:57:46.743" v="30242" actId="27636"/>
          <ac:spMkLst>
            <pc:docMk/>
            <pc:sldMk cId="633150232" sldId="326"/>
            <ac:spMk id="3" creationId="{3D18A9D9-21CA-04A8-7D1B-E3D00973613F}"/>
          </ac:spMkLst>
        </pc:spChg>
        <pc:spChg chg="add">
          <ac:chgData name="Williams, Grant Stuart" userId="f6ad34c1-fb10-452f-ae50-8e7debb26ea5" providerId="ADAL" clId="{90B062B9-51B3-4804-8860-6B54539643C4}" dt="2022-08-28T21:56:00.331" v="29805" actId="26606"/>
          <ac:spMkLst>
            <pc:docMk/>
            <pc:sldMk cId="633150232" sldId="326"/>
            <ac:spMk id="12" creationId="{DC6BEC6B-5C77-412D-B45A-5B0F46FEDAC7}"/>
          </ac:spMkLst>
        </pc:spChg>
        <pc:picChg chg="add del mod">
          <ac:chgData name="Williams, Grant Stuart" userId="f6ad34c1-fb10-452f-ae50-8e7debb26ea5" providerId="ADAL" clId="{90B062B9-51B3-4804-8860-6B54539643C4}" dt="2022-08-28T21:55:34.987" v="29684"/>
          <ac:picMkLst>
            <pc:docMk/>
            <pc:sldMk cId="633150232" sldId="326"/>
            <ac:picMk id="5" creationId="{CFF9142F-42D6-FC15-8343-A621D1EF45A9}"/>
          </ac:picMkLst>
        </pc:picChg>
        <pc:picChg chg="add del mod modCrop">
          <ac:chgData name="Williams, Grant Stuart" userId="f6ad34c1-fb10-452f-ae50-8e7debb26ea5" providerId="ADAL" clId="{90B062B9-51B3-4804-8860-6B54539643C4}" dt="2022-08-28T21:57:44.417" v="30240" actId="1076"/>
          <ac:picMkLst>
            <pc:docMk/>
            <pc:sldMk cId="633150232" sldId="326"/>
            <ac:picMk id="7" creationId="{C343085F-303D-6744-111E-4F98CCC57CAC}"/>
          </ac:picMkLst>
        </pc:picChg>
      </pc:sldChg>
      <pc:sldChg chg="modSp new mod">
        <pc:chgData name="Williams, Grant Stuart" userId="f6ad34c1-fb10-452f-ae50-8e7debb26ea5" providerId="ADAL" clId="{90B062B9-51B3-4804-8860-6B54539643C4}" dt="2022-08-28T22:39:03.493" v="31940" actId="20577"/>
        <pc:sldMkLst>
          <pc:docMk/>
          <pc:sldMk cId="712527940" sldId="327"/>
        </pc:sldMkLst>
        <pc:spChg chg="mod">
          <ac:chgData name="Williams, Grant Stuart" userId="f6ad34c1-fb10-452f-ae50-8e7debb26ea5" providerId="ADAL" clId="{90B062B9-51B3-4804-8860-6B54539643C4}" dt="2022-08-28T22:29:20.106" v="30812" actId="20577"/>
          <ac:spMkLst>
            <pc:docMk/>
            <pc:sldMk cId="712527940" sldId="327"/>
            <ac:spMk id="2" creationId="{A4A952C0-5C10-8CA3-5A77-6B7DC708C2BB}"/>
          </ac:spMkLst>
        </pc:spChg>
        <pc:spChg chg="mod">
          <ac:chgData name="Williams, Grant Stuart" userId="f6ad34c1-fb10-452f-ae50-8e7debb26ea5" providerId="ADAL" clId="{90B062B9-51B3-4804-8860-6B54539643C4}" dt="2022-08-28T22:39:03.493" v="31940" actId="20577"/>
          <ac:spMkLst>
            <pc:docMk/>
            <pc:sldMk cId="712527940" sldId="327"/>
            <ac:spMk id="3" creationId="{E767720F-B247-EFA3-5FCC-69E966F83BC8}"/>
          </ac:spMkLst>
        </pc:spChg>
      </pc:sldChg>
      <pc:sldChg chg="addSp delSp modSp new mod">
        <pc:chgData name="Williams, Grant Stuart" userId="f6ad34c1-fb10-452f-ae50-8e7debb26ea5" providerId="ADAL" clId="{90B062B9-51B3-4804-8860-6B54539643C4}" dt="2022-08-28T22:39:06.934" v="31941" actId="20577"/>
        <pc:sldMkLst>
          <pc:docMk/>
          <pc:sldMk cId="3518856476" sldId="328"/>
        </pc:sldMkLst>
        <pc:spChg chg="mod">
          <ac:chgData name="Williams, Grant Stuart" userId="f6ad34c1-fb10-452f-ae50-8e7debb26ea5" providerId="ADAL" clId="{90B062B9-51B3-4804-8860-6B54539643C4}" dt="2022-08-28T22:36:24.996" v="31674" actId="20577"/>
          <ac:spMkLst>
            <pc:docMk/>
            <pc:sldMk cId="3518856476" sldId="328"/>
            <ac:spMk id="2" creationId="{0BBAAE13-B093-43B7-1D0D-3C928D8C3524}"/>
          </ac:spMkLst>
        </pc:spChg>
        <pc:spChg chg="mod">
          <ac:chgData name="Williams, Grant Stuart" userId="f6ad34c1-fb10-452f-ae50-8e7debb26ea5" providerId="ADAL" clId="{90B062B9-51B3-4804-8860-6B54539643C4}" dt="2022-08-28T22:39:06.934" v="31941" actId="20577"/>
          <ac:spMkLst>
            <pc:docMk/>
            <pc:sldMk cId="3518856476" sldId="328"/>
            <ac:spMk id="3" creationId="{652CFB8A-2457-4708-CB0C-494635C8D888}"/>
          </ac:spMkLst>
        </pc:spChg>
        <pc:graphicFrameChg chg="add del mod">
          <ac:chgData name="Williams, Grant Stuart" userId="f6ad34c1-fb10-452f-ae50-8e7debb26ea5" providerId="ADAL" clId="{90B062B9-51B3-4804-8860-6B54539643C4}" dt="2022-08-28T22:36:45.763" v="31680" actId="478"/>
          <ac:graphicFrameMkLst>
            <pc:docMk/>
            <pc:sldMk cId="3518856476" sldId="328"/>
            <ac:graphicFrameMk id="4" creationId="{9A7DAC9D-B93E-19F5-84E6-EC1CDBFCC76C}"/>
          </ac:graphicFrameMkLst>
        </pc:graphicFrameChg>
        <pc:graphicFrameChg chg="add mod modGraphic">
          <ac:chgData name="Williams, Grant Stuart" userId="f6ad34c1-fb10-452f-ae50-8e7debb26ea5" providerId="ADAL" clId="{90B062B9-51B3-4804-8860-6B54539643C4}" dt="2022-08-28T22:36:59.089" v="31685"/>
          <ac:graphicFrameMkLst>
            <pc:docMk/>
            <pc:sldMk cId="3518856476" sldId="328"/>
            <ac:graphicFrameMk id="5" creationId="{3D381ECC-BDD9-D2AE-4502-2F97B2322A35}"/>
          </ac:graphicFrameMkLst>
        </pc:graphicFrameChg>
      </pc:sldChg>
      <pc:sldChg chg="modSp new mod">
        <pc:chgData name="Williams, Grant Stuart" userId="f6ad34c1-fb10-452f-ae50-8e7debb26ea5" providerId="ADAL" clId="{90B062B9-51B3-4804-8860-6B54539643C4}" dt="2022-08-28T22:42:47.857" v="32162"/>
        <pc:sldMkLst>
          <pc:docMk/>
          <pc:sldMk cId="300832056" sldId="329"/>
        </pc:sldMkLst>
        <pc:spChg chg="mod">
          <ac:chgData name="Williams, Grant Stuart" userId="f6ad34c1-fb10-452f-ae50-8e7debb26ea5" providerId="ADAL" clId="{90B062B9-51B3-4804-8860-6B54539643C4}" dt="2022-08-28T22:37:33.418" v="31788" actId="20577"/>
          <ac:spMkLst>
            <pc:docMk/>
            <pc:sldMk cId="300832056" sldId="329"/>
            <ac:spMk id="2" creationId="{205DC0D3-37A7-3AF7-D9FD-83FA6D0B4A73}"/>
          </ac:spMkLst>
        </pc:spChg>
        <pc:spChg chg="mod">
          <ac:chgData name="Williams, Grant Stuart" userId="f6ad34c1-fb10-452f-ae50-8e7debb26ea5" providerId="ADAL" clId="{90B062B9-51B3-4804-8860-6B54539643C4}" dt="2022-08-28T22:42:47.857" v="32162"/>
          <ac:spMkLst>
            <pc:docMk/>
            <pc:sldMk cId="300832056" sldId="329"/>
            <ac:spMk id="3" creationId="{BFA6D1D6-5E22-22AD-4C95-2A813278DBA3}"/>
          </ac:spMkLst>
        </pc:spChg>
      </pc:sldChg>
      <pc:sldChg chg="modSp new mod">
        <pc:chgData name="Williams, Grant Stuart" userId="f6ad34c1-fb10-452f-ae50-8e7debb26ea5" providerId="ADAL" clId="{90B062B9-51B3-4804-8860-6B54539643C4}" dt="2022-08-28T22:53:18.458" v="33721" actId="20577"/>
        <pc:sldMkLst>
          <pc:docMk/>
          <pc:sldMk cId="3141466707" sldId="330"/>
        </pc:sldMkLst>
        <pc:spChg chg="mod">
          <ac:chgData name="Williams, Grant Stuart" userId="f6ad34c1-fb10-452f-ae50-8e7debb26ea5" providerId="ADAL" clId="{90B062B9-51B3-4804-8860-6B54539643C4}" dt="2022-08-28T22:40:11.700" v="31983" actId="20577"/>
          <ac:spMkLst>
            <pc:docMk/>
            <pc:sldMk cId="3141466707" sldId="330"/>
            <ac:spMk id="2" creationId="{35996D8B-3365-D534-705E-87B8461EB2BA}"/>
          </ac:spMkLst>
        </pc:spChg>
        <pc:spChg chg="mod">
          <ac:chgData name="Williams, Grant Stuart" userId="f6ad34c1-fb10-452f-ae50-8e7debb26ea5" providerId="ADAL" clId="{90B062B9-51B3-4804-8860-6B54539643C4}" dt="2022-08-28T22:53:18.458" v="33721" actId="20577"/>
          <ac:spMkLst>
            <pc:docMk/>
            <pc:sldMk cId="3141466707" sldId="330"/>
            <ac:spMk id="3" creationId="{3A6B89F8-CE37-4FFF-5F3E-FC3C903E6B0E}"/>
          </ac:spMkLst>
        </pc:spChg>
      </pc:sldChg>
      <pc:sldChg chg="addSp delSp modSp new mod">
        <pc:chgData name="Williams, Grant Stuart" userId="f6ad34c1-fb10-452f-ae50-8e7debb26ea5" providerId="ADAL" clId="{90B062B9-51B3-4804-8860-6B54539643C4}" dt="2022-08-28T22:44:10.432" v="32394" actId="14100"/>
        <pc:sldMkLst>
          <pc:docMk/>
          <pc:sldMk cId="808203604" sldId="331"/>
        </pc:sldMkLst>
        <pc:spChg chg="mod">
          <ac:chgData name="Williams, Grant Stuart" userId="f6ad34c1-fb10-452f-ae50-8e7debb26ea5" providerId="ADAL" clId="{90B062B9-51B3-4804-8860-6B54539643C4}" dt="2022-08-28T22:42:52.877" v="32178" actId="20577"/>
          <ac:spMkLst>
            <pc:docMk/>
            <pc:sldMk cId="808203604" sldId="331"/>
            <ac:spMk id="2" creationId="{E364617B-43EC-A36D-734A-81F755621339}"/>
          </ac:spMkLst>
        </pc:spChg>
        <pc:spChg chg="mod">
          <ac:chgData name="Williams, Grant Stuart" userId="f6ad34c1-fb10-452f-ae50-8e7debb26ea5" providerId="ADAL" clId="{90B062B9-51B3-4804-8860-6B54539643C4}" dt="2022-08-28T22:44:10.432" v="32394" actId="14100"/>
          <ac:spMkLst>
            <pc:docMk/>
            <pc:sldMk cId="808203604" sldId="331"/>
            <ac:spMk id="3" creationId="{24889229-D7EB-64F1-01EF-CD3835C0577F}"/>
          </ac:spMkLst>
        </pc:spChg>
        <pc:spChg chg="add del">
          <ac:chgData name="Williams, Grant Stuart" userId="f6ad34c1-fb10-452f-ae50-8e7debb26ea5" providerId="ADAL" clId="{90B062B9-51B3-4804-8860-6B54539643C4}" dt="2022-08-28T22:43:50.472" v="32370"/>
          <ac:spMkLst>
            <pc:docMk/>
            <pc:sldMk cId="808203604" sldId="331"/>
            <ac:spMk id="4" creationId="{C2E0B537-CC97-1092-35E0-B42B92C686E6}"/>
          </ac:spMkLst>
        </pc:spChg>
      </pc:sldChg>
      <pc:sldChg chg="modSp new mod">
        <pc:chgData name="Williams, Grant Stuart" userId="f6ad34c1-fb10-452f-ae50-8e7debb26ea5" providerId="ADAL" clId="{90B062B9-51B3-4804-8860-6B54539643C4}" dt="2022-08-28T22:45:52.263" v="32988" actId="20577"/>
        <pc:sldMkLst>
          <pc:docMk/>
          <pc:sldMk cId="288771545" sldId="332"/>
        </pc:sldMkLst>
        <pc:spChg chg="mod">
          <ac:chgData name="Williams, Grant Stuart" userId="f6ad34c1-fb10-452f-ae50-8e7debb26ea5" providerId="ADAL" clId="{90B062B9-51B3-4804-8860-6B54539643C4}" dt="2022-08-28T22:44:16.530" v="32421" actId="20577"/>
          <ac:spMkLst>
            <pc:docMk/>
            <pc:sldMk cId="288771545" sldId="332"/>
            <ac:spMk id="2" creationId="{BFCC1EC1-067E-5DF1-1976-C493C24B6581}"/>
          </ac:spMkLst>
        </pc:spChg>
        <pc:spChg chg="mod">
          <ac:chgData name="Williams, Grant Stuart" userId="f6ad34c1-fb10-452f-ae50-8e7debb26ea5" providerId="ADAL" clId="{90B062B9-51B3-4804-8860-6B54539643C4}" dt="2022-08-28T22:45:52.263" v="32988" actId="20577"/>
          <ac:spMkLst>
            <pc:docMk/>
            <pc:sldMk cId="288771545" sldId="332"/>
            <ac:spMk id="3" creationId="{D5AD97F3-DBE2-9DC4-D4F7-2CF1A1B98CA9}"/>
          </ac:spMkLst>
        </pc:spChg>
      </pc:sldChg>
      <pc:sldChg chg="addSp modSp new mod">
        <pc:chgData name="Williams, Grant Stuart" userId="f6ad34c1-fb10-452f-ae50-8e7debb26ea5" providerId="ADAL" clId="{90B062B9-51B3-4804-8860-6B54539643C4}" dt="2022-08-28T22:48:18.584" v="33229" actId="20577"/>
        <pc:sldMkLst>
          <pc:docMk/>
          <pc:sldMk cId="2183158486" sldId="333"/>
        </pc:sldMkLst>
        <pc:spChg chg="mod">
          <ac:chgData name="Williams, Grant Stuart" userId="f6ad34c1-fb10-452f-ae50-8e7debb26ea5" providerId="ADAL" clId="{90B062B9-51B3-4804-8860-6B54539643C4}" dt="2022-08-28T22:46:28.537" v="33007" actId="20577"/>
          <ac:spMkLst>
            <pc:docMk/>
            <pc:sldMk cId="2183158486" sldId="333"/>
            <ac:spMk id="2" creationId="{E1303CD0-5D2E-D3FA-BD29-5FF7327AD1E1}"/>
          </ac:spMkLst>
        </pc:spChg>
        <pc:spChg chg="mod">
          <ac:chgData name="Williams, Grant Stuart" userId="f6ad34c1-fb10-452f-ae50-8e7debb26ea5" providerId="ADAL" clId="{90B062B9-51B3-4804-8860-6B54539643C4}" dt="2022-08-28T22:48:18.584" v="33229" actId="20577"/>
          <ac:spMkLst>
            <pc:docMk/>
            <pc:sldMk cId="2183158486" sldId="333"/>
            <ac:spMk id="3" creationId="{A3EDF6A6-38A6-90F7-E7BC-2B05AC70B409}"/>
          </ac:spMkLst>
        </pc:spChg>
        <pc:graphicFrameChg chg="add mod modGraphic">
          <ac:chgData name="Williams, Grant Stuart" userId="f6ad34c1-fb10-452f-ae50-8e7debb26ea5" providerId="ADAL" clId="{90B062B9-51B3-4804-8860-6B54539643C4}" dt="2022-08-28T22:47:29.655" v="33098" actId="20577"/>
          <ac:graphicFrameMkLst>
            <pc:docMk/>
            <pc:sldMk cId="2183158486" sldId="333"/>
            <ac:graphicFrameMk id="4" creationId="{47C57A77-F471-700C-6926-F2ED345A6E9A}"/>
          </ac:graphicFrameMkLst>
        </pc:graphicFrameChg>
      </pc:sldChg>
      <pc:sldChg chg="modSp new mod">
        <pc:chgData name="Williams, Grant Stuart" userId="f6ad34c1-fb10-452f-ae50-8e7debb26ea5" providerId="ADAL" clId="{90B062B9-51B3-4804-8860-6B54539643C4}" dt="2022-08-28T22:50:02.790" v="33635"/>
        <pc:sldMkLst>
          <pc:docMk/>
          <pc:sldMk cId="4225182885" sldId="334"/>
        </pc:sldMkLst>
        <pc:spChg chg="mod">
          <ac:chgData name="Williams, Grant Stuart" userId="f6ad34c1-fb10-452f-ae50-8e7debb26ea5" providerId="ADAL" clId="{90B062B9-51B3-4804-8860-6B54539643C4}" dt="2022-08-28T22:48:45.405" v="33249" actId="20577"/>
          <ac:spMkLst>
            <pc:docMk/>
            <pc:sldMk cId="4225182885" sldId="334"/>
            <ac:spMk id="2" creationId="{F80C4963-AF27-14A2-08A9-A7AA27955955}"/>
          </ac:spMkLst>
        </pc:spChg>
        <pc:spChg chg="mod">
          <ac:chgData name="Williams, Grant Stuart" userId="f6ad34c1-fb10-452f-ae50-8e7debb26ea5" providerId="ADAL" clId="{90B062B9-51B3-4804-8860-6B54539643C4}" dt="2022-08-28T22:50:02.790" v="33635"/>
          <ac:spMkLst>
            <pc:docMk/>
            <pc:sldMk cId="4225182885" sldId="334"/>
            <ac:spMk id="3" creationId="{FFCDA7F3-EFD4-3D2D-8B8C-7415A2DE5D74}"/>
          </ac:spMkLst>
        </pc:spChg>
      </pc:sldChg>
      <pc:sldChg chg="modSp new mod">
        <pc:chgData name="Williams, Grant Stuart" userId="f6ad34c1-fb10-452f-ae50-8e7debb26ea5" providerId="ADAL" clId="{90B062B9-51B3-4804-8860-6B54539643C4}" dt="2022-08-28T22:54:16.483" v="33796" actId="20577"/>
        <pc:sldMkLst>
          <pc:docMk/>
          <pc:sldMk cId="1226280570" sldId="335"/>
        </pc:sldMkLst>
        <pc:spChg chg="mod">
          <ac:chgData name="Williams, Grant Stuart" userId="f6ad34c1-fb10-452f-ae50-8e7debb26ea5" providerId="ADAL" clId="{90B062B9-51B3-4804-8860-6B54539643C4}" dt="2022-08-28T22:50:25.050" v="33649" actId="20577"/>
          <ac:spMkLst>
            <pc:docMk/>
            <pc:sldMk cId="1226280570" sldId="335"/>
            <ac:spMk id="2" creationId="{8CC7C302-F9FA-0E1B-1C03-1C738FB1E2AD}"/>
          </ac:spMkLst>
        </pc:spChg>
        <pc:spChg chg="mod">
          <ac:chgData name="Williams, Grant Stuart" userId="f6ad34c1-fb10-452f-ae50-8e7debb26ea5" providerId="ADAL" clId="{90B062B9-51B3-4804-8860-6B54539643C4}" dt="2022-08-28T22:54:16.483" v="33796" actId="20577"/>
          <ac:spMkLst>
            <pc:docMk/>
            <pc:sldMk cId="1226280570" sldId="335"/>
            <ac:spMk id="3" creationId="{38AB0E52-D37A-9B72-6DBA-948B6403FDB5}"/>
          </ac:spMkLst>
        </pc:spChg>
      </pc:sldChg>
      <pc:sldChg chg="modSp new mod">
        <pc:chgData name="Williams, Grant Stuart" userId="f6ad34c1-fb10-452f-ae50-8e7debb26ea5" providerId="ADAL" clId="{90B062B9-51B3-4804-8860-6B54539643C4}" dt="2022-08-28T23:04:23.724" v="34584" actId="20577"/>
        <pc:sldMkLst>
          <pc:docMk/>
          <pc:sldMk cId="740152357" sldId="336"/>
        </pc:sldMkLst>
        <pc:spChg chg="mod">
          <ac:chgData name="Williams, Grant Stuart" userId="f6ad34c1-fb10-452f-ae50-8e7debb26ea5" providerId="ADAL" clId="{90B062B9-51B3-4804-8860-6B54539643C4}" dt="2022-08-28T22:54:27.553" v="33812" actId="20577"/>
          <ac:spMkLst>
            <pc:docMk/>
            <pc:sldMk cId="740152357" sldId="336"/>
            <ac:spMk id="2" creationId="{A4646635-1ABE-6F6F-54C2-7616F599CA5A}"/>
          </ac:spMkLst>
        </pc:spChg>
        <pc:spChg chg="mod">
          <ac:chgData name="Williams, Grant Stuart" userId="f6ad34c1-fb10-452f-ae50-8e7debb26ea5" providerId="ADAL" clId="{90B062B9-51B3-4804-8860-6B54539643C4}" dt="2022-08-28T23:04:23.724" v="34584" actId="20577"/>
          <ac:spMkLst>
            <pc:docMk/>
            <pc:sldMk cId="740152357" sldId="336"/>
            <ac:spMk id="3" creationId="{7CC60CE5-A645-9D27-5632-BB3A16C4D668}"/>
          </ac:spMkLst>
        </pc:spChg>
      </pc:sldChg>
      <pc:sldChg chg="modSp add mod ord">
        <pc:chgData name="Williams, Grant Stuart" userId="f6ad34c1-fb10-452f-ae50-8e7debb26ea5" providerId="ADAL" clId="{90B062B9-51B3-4804-8860-6B54539643C4}" dt="2022-08-28T22:56:23.937" v="34298" actId="20577"/>
        <pc:sldMkLst>
          <pc:docMk/>
          <pc:sldMk cId="500332739" sldId="337"/>
        </pc:sldMkLst>
        <pc:spChg chg="mod">
          <ac:chgData name="Williams, Grant Stuart" userId="f6ad34c1-fb10-452f-ae50-8e7debb26ea5" providerId="ADAL" clId="{90B062B9-51B3-4804-8860-6B54539643C4}" dt="2022-08-28T22:56:23.937" v="34298" actId="20577"/>
          <ac:spMkLst>
            <pc:docMk/>
            <pc:sldMk cId="500332739" sldId="337"/>
            <ac:spMk id="3" creationId="{7CC60CE5-A645-9D27-5632-BB3A16C4D668}"/>
          </ac:spMkLst>
        </pc:spChg>
      </pc:sldChg>
      <pc:sldChg chg="modSp new mod">
        <pc:chgData name="Williams, Grant Stuart" userId="f6ad34c1-fb10-452f-ae50-8e7debb26ea5" providerId="ADAL" clId="{90B062B9-51B3-4804-8860-6B54539643C4}" dt="2022-09-09T04:37:38.488" v="35160" actId="20577"/>
        <pc:sldMkLst>
          <pc:docMk/>
          <pc:sldMk cId="892788854" sldId="339"/>
        </pc:sldMkLst>
        <pc:spChg chg="mod">
          <ac:chgData name="Williams, Grant Stuart" userId="f6ad34c1-fb10-452f-ae50-8e7debb26ea5" providerId="ADAL" clId="{90B062B9-51B3-4804-8860-6B54539643C4}" dt="2022-09-09T04:36:05.136" v="34596" actId="20577"/>
          <ac:spMkLst>
            <pc:docMk/>
            <pc:sldMk cId="892788854" sldId="339"/>
            <ac:spMk id="2" creationId="{673C030E-B242-E4BE-8252-DE5E1C8945DB}"/>
          </ac:spMkLst>
        </pc:spChg>
        <pc:spChg chg="mod">
          <ac:chgData name="Williams, Grant Stuart" userId="f6ad34c1-fb10-452f-ae50-8e7debb26ea5" providerId="ADAL" clId="{90B062B9-51B3-4804-8860-6B54539643C4}" dt="2022-09-09T04:37:38.488" v="35160" actId="20577"/>
          <ac:spMkLst>
            <pc:docMk/>
            <pc:sldMk cId="892788854" sldId="339"/>
            <ac:spMk id="3" creationId="{21B7793F-4CCE-86C6-1F85-0E2E25E14B0E}"/>
          </ac:spMkLst>
        </pc:spChg>
      </pc:sldChg>
    </pc:docChg>
  </pc:docChgLst>
  <pc:docChgLst>
    <pc:chgData name="Grant Williams" userId="f6ad34c1-fb10-452f-ae50-8e7debb26ea5" providerId="ADAL" clId="{F2748CFC-9C00-4DBF-8C41-AFCA38ED2309}"/>
    <pc:docChg chg="undo redo custSel addSld delSld modSld sldOrd">
      <pc:chgData name="Grant Williams" userId="f6ad34c1-fb10-452f-ae50-8e7debb26ea5" providerId="ADAL" clId="{F2748CFC-9C00-4DBF-8C41-AFCA38ED2309}" dt="2022-08-26T03:15:55.641" v="13504" actId="20577"/>
      <pc:docMkLst>
        <pc:docMk/>
      </pc:docMkLst>
      <pc:sldChg chg="modSp mod">
        <pc:chgData name="Grant Williams" userId="f6ad34c1-fb10-452f-ae50-8e7debb26ea5" providerId="ADAL" clId="{F2748CFC-9C00-4DBF-8C41-AFCA38ED2309}" dt="2022-08-25T00:02:14.019" v="3609" actId="20577"/>
        <pc:sldMkLst>
          <pc:docMk/>
          <pc:sldMk cId="2165763829" sldId="301"/>
        </pc:sldMkLst>
        <pc:spChg chg="mod">
          <ac:chgData name="Grant Williams" userId="f6ad34c1-fb10-452f-ae50-8e7debb26ea5" providerId="ADAL" clId="{F2748CFC-9C00-4DBF-8C41-AFCA38ED2309}" dt="2022-08-25T00:02:14.019" v="3609" actId="20577"/>
          <ac:spMkLst>
            <pc:docMk/>
            <pc:sldMk cId="2165763829" sldId="301"/>
            <ac:spMk id="3" creationId="{3A6CCC7E-7C05-CEF7-6DDD-9F5911338F9B}"/>
          </ac:spMkLst>
        </pc:spChg>
      </pc:sldChg>
      <pc:sldChg chg="del">
        <pc:chgData name="Grant Williams" userId="f6ad34c1-fb10-452f-ae50-8e7debb26ea5" providerId="ADAL" clId="{F2748CFC-9C00-4DBF-8C41-AFCA38ED2309}" dt="2022-08-23T23:06:41.252" v="0" actId="47"/>
        <pc:sldMkLst>
          <pc:docMk/>
          <pc:sldMk cId="1559281613" sldId="305"/>
        </pc:sldMkLst>
      </pc:sldChg>
      <pc:sldChg chg="modSp mod">
        <pc:chgData name="Grant Williams" userId="f6ad34c1-fb10-452f-ae50-8e7debb26ea5" providerId="ADAL" clId="{F2748CFC-9C00-4DBF-8C41-AFCA38ED2309}" dt="2022-08-24T23:59:02.462" v="3095" actId="20577"/>
        <pc:sldMkLst>
          <pc:docMk/>
          <pc:sldMk cId="513596988" sldId="306"/>
        </pc:sldMkLst>
        <pc:spChg chg="mod">
          <ac:chgData name="Grant Williams" userId="f6ad34c1-fb10-452f-ae50-8e7debb26ea5" providerId="ADAL" clId="{F2748CFC-9C00-4DBF-8C41-AFCA38ED2309}" dt="2022-08-24T23:59:02.462" v="3095" actId="20577"/>
          <ac:spMkLst>
            <pc:docMk/>
            <pc:sldMk cId="513596988" sldId="306"/>
            <ac:spMk id="3" creationId="{9FAACDF9-27A9-177F-3D29-214DEF1401E5}"/>
          </ac:spMkLst>
        </pc:spChg>
      </pc:sldChg>
      <pc:sldChg chg="del">
        <pc:chgData name="Grant Williams" userId="f6ad34c1-fb10-452f-ae50-8e7debb26ea5" providerId="ADAL" clId="{F2748CFC-9C00-4DBF-8C41-AFCA38ED2309}" dt="2022-08-25T20:39:56.448" v="8937" actId="47"/>
        <pc:sldMkLst>
          <pc:docMk/>
          <pc:sldMk cId="2395735761" sldId="308"/>
        </pc:sldMkLst>
      </pc:sldChg>
      <pc:sldChg chg="add del">
        <pc:chgData name="Grant Williams" userId="f6ad34c1-fb10-452f-ae50-8e7debb26ea5" providerId="ADAL" clId="{F2748CFC-9C00-4DBF-8C41-AFCA38ED2309}" dt="2022-08-25T20:38:27.808" v="8935" actId="2696"/>
        <pc:sldMkLst>
          <pc:docMk/>
          <pc:sldMk cId="303411297" sldId="309"/>
        </pc:sldMkLst>
      </pc:sldChg>
      <pc:sldChg chg="add">
        <pc:chgData name="Grant Williams" userId="f6ad34c1-fb10-452f-ae50-8e7debb26ea5" providerId="ADAL" clId="{F2748CFC-9C00-4DBF-8C41-AFCA38ED2309}" dt="2022-08-25T20:38:30.922" v="8936"/>
        <pc:sldMkLst>
          <pc:docMk/>
          <pc:sldMk cId="3686059333" sldId="309"/>
        </pc:sldMkLst>
      </pc:sldChg>
      <pc:sldChg chg="add del">
        <pc:chgData name="Grant Williams" userId="f6ad34c1-fb10-452f-ae50-8e7debb26ea5" providerId="ADAL" clId="{F2748CFC-9C00-4DBF-8C41-AFCA38ED2309}" dt="2022-08-25T20:40:56.078" v="8999" actId="47"/>
        <pc:sldMkLst>
          <pc:docMk/>
          <pc:sldMk cId="1837134770" sldId="310"/>
        </pc:sldMkLst>
      </pc:sldChg>
      <pc:sldChg chg="del">
        <pc:chgData name="Grant Williams" userId="f6ad34c1-fb10-452f-ae50-8e7debb26ea5" providerId="ADAL" clId="{F2748CFC-9C00-4DBF-8C41-AFCA38ED2309}" dt="2022-08-23T23:06:41.252" v="0" actId="47"/>
        <pc:sldMkLst>
          <pc:docMk/>
          <pc:sldMk cId="870156863" sldId="311"/>
        </pc:sldMkLst>
      </pc:sldChg>
      <pc:sldChg chg="modSp mod">
        <pc:chgData name="Grant Williams" userId="f6ad34c1-fb10-452f-ae50-8e7debb26ea5" providerId="ADAL" clId="{F2748CFC-9C00-4DBF-8C41-AFCA38ED2309}" dt="2022-08-25T00:23:39.778" v="4824" actId="20577"/>
        <pc:sldMkLst>
          <pc:docMk/>
          <pc:sldMk cId="1948646705" sldId="312"/>
        </pc:sldMkLst>
        <pc:spChg chg="mod">
          <ac:chgData name="Grant Williams" userId="f6ad34c1-fb10-452f-ae50-8e7debb26ea5" providerId="ADAL" clId="{F2748CFC-9C00-4DBF-8C41-AFCA38ED2309}" dt="2022-08-25T00:23:39.778" v="4824" actId="20577"/>
          <ac:spMkLst>
            <pc:docMk/>
            <pc:sldMk cId="1948646705" sldId="312"/>
            <ac:spMk id="3" creationId="{3FC799D7-0BD7-6A3F-C22A-4CEAC3AED7EE}"/>
          </ac:spMkLst>
        </pc:spChg>
      </pc:sldChg>
      <pc:sldChg chg="add">
        <pc:chgData name="Grant Williams" userId="f6ad34c1-fb10-452f-ae50-8e7debb26ea5" providerId="ADAL" clId="{F2748CFC-9C00-4DBF-8C41-AFCA38ED2309}" dt="2022-08-25T20:38:30.922" v="8936"/>
        <pc:sldMkLst>
          <pc:docMk/>
          <pc:sldMk cId="1441477856" sldId="314"/>
        </pc:sldMkLst>
      </pc:sldChg>
      <pc:sldChg chg="add del">
        <pc:chgData name="Grant Williams" userId="f6ad34c1-fb10-452f-ae50-8e7debb26ea5" providerId="ADAL" clId="{F2748CFC-9C00-4DBF-8C41-AFCA38ED2309}" dt="2022-08-25T20:38:27.808" v="8935" actId="2696"/>
        <pc:sldMkLst>
          <pc:docMk/>
          <pc:sldMk cId="2007762661" sldId="314"/>
        </pc:sldMkLst>
      </pc:sldChg>
      <pc:sldChg chg="add">
        <pc:chgData name="Grant Williams" userId="f6ad34c1-fb10-452f-ae50-8e7debb26ea5" providerId="ADAL" clId="{F2748CFC-9C00-4DBF-8C41-AFCA38ED2309}" dt="2022-08-25T20:38:30.922" v="8936"/>
        <pc:sldMkLst>
          <pc:docMk/>
          <pc:sldMk cId="1655949827" sldId="315"/>
        </pc:sldMkLst>
      </pc:sldChg>
      <pc:sldChg chg="add del">
        <pc:chgData name="Grant Williams" userId="f6ad34c1-fb10-452f-ae50-8e7debb26ea5" providerId="ADAL" clId="{F2748CFC-9C00-4DBF-8C41-AFCA38ED2309}" dt="2022-08-25T20:38:27.808" v="8935" actId="2696"/>
        <pc:sldMkLst>
          <pc:docMk/>
          <pc:sldMk cId="3846956931" sldId="315"/>
        </pc:sldMkLst>
      </pc:sldChg>
      <pc:sldChg chg="add">
        <pc:chgData name="Grant Williams" userId="f6ad34c1-fb10-452f-ae50-8e7debb26ea5" providerId="ADAL" clId="{F2748CFC-9C00-4DBF-8C41-AFCA38ED2309}" dt="2022-08-25T20:38:30.922" v="8936"/>
        <pc:sldMkLst>
          <pc:docMk/>
          <pc:sldMk cId="1379910615" sldId="316"/>
        </pc:sldMkLst>
      </pc:sldChg>
      <pc:sldChg chg="add del">
        <pc:chgData name="Grant Williams" userId="f6ad34c1-fb10-452f-ae50-8e7debb26ea5" providerId="ADAL" clId="{F2748CFC-9C00-4DBF-8C41-AFCA38ED2309}" dt="2022-08-25T20:38:27.808" v="8935" actId="2696"/>
        <pc:sldMkLst>
          <pc:docMk/>
          <pc:sldMk cId="2802539850" sldId="316"/>
        </pc:sldMkLst>
      </pc:sldChg>
      <pc:sldChg chg="add del">
        <pc:chgData name="Grant Williams" userId="f6ad34c1-fb10-452f-ae50-8e7debb26ea5" providerId="ADAL" clId="{F2748CFC-9C00-4DBF-8C41-AFCA38ED2309}" dt="2022-08-25T21:06:09.319" v="9091" actId="47"/>
        <pc:sldMkLst>
          <pc:docMk/>
          <pc:sldMk cId="74155988" sldId="317"/>
        </pc:sldMkLst>
      </pc:sldChg>
      <pc:sldChg chg="delSp add setBg delDesignElem">
        <pc:chgData name="Grant Williams" userId="f6ad34c1-fb10-452f-ae50-8e7debb26ea5" providerId="ADAL" clId="{F2748CFC-9C00-4DBF-8C41-AFCA38ED2309}" dt="2022-08-23T23:06:46.937" v="3"/>
        <pc:sldMkLst>
          <pc:docMk/>
          <pc:sldMk cId="1200478576" sldId="318"/>
        </pc:sldMkLst>
        <pc:spChg chg="del">
          <ac:chgData name="Grant Williams" userId="f6ad34c1-fb10-452f-ae50-8e7debb26ea5" providerId="ADAL" clId="{F2748CFC-9C00-4DBF-8C41-AFCA38ED2309}" dt="2022-08-23T23:06:46.937" v="3"/>
          <ac:spMkLst>
            <pc:docMk/>
            <pc:sldMk cId="1200478576" sldId="318"/>
            <ac:spMk id="9" creationId="{C1DD1A8A-57D5-4A81-AD04-532B043C5611}"/>
          </ac:spMkLst>
        </pc:spChg>
        <pc:spChg chg="del">
          <ac:chgData name="Grant Williams" userId="f6ad34c1-fb10-452f-ae50-8e7debb26ea5" providerId="ADAL" clId="{F2748CFC-9C00-4DBF-8C41-AFCA38ED2309}" dt="2022-08-23T23:06:46.937" v="3"/>
          <ac:spMkLst>
            <pc:docMk/>
            <pc:sldMk cId="1200478576" sldId="318"/>
            <ac:spMk id="11" creationId="{007891EC-4501-44ED-A8C8-B11B6DB767AB}"/>
          </ac:spMkLst>
        </pc:spChg>
      </pc:sldChg>
      <pc:sldChg chg="modSp add mod">
        <pc:chgData name="Grant Williams" userId="f6ad34c1-fb10-452f-ae50-8e7debb26ea5" providerId="ADAL" clId="{F2748CFC-9C00-4DBF-8C41-AFCA38ED2309}" dt="2022-08-25T21:22:01.729" v="9344" actId="20577"/>
        <pc:sldMkLst>
          <pc:docMk/>
          <pc:sldMk cId="2356432636" sldId="319"/>
        </pc:sldMkLst>
        <pc:spChg chg="mod">
          <ac:chgData name="Grant Williams" userId="f6ad34c1-fb10-452f-ae50-8e7debb26ea5" providerId="ADAL" clId="{F2748CFC-9C00-4DBF-8C41-AFCA38ED2309}" dt="2022-08-25T21:22:01.729" v="9344" actId="20577"/>
          <ac:spMkLst>
            <pc:docMk/>
            <pc:sldMk cId="2356432636" sldId="319"/>
            <ac:spMk id="3" creationId="{B19F94A7-1716-4DAE-8141-AA486FD7CEA7}"/>
          </ac:spMkLst>
        </pc:spChg>
      </pc:sldChg>
      <pc:sldChg chg="add del">
        <pc:chgData name="Grant Williams" userId="f6ad34c1-fb10-452f-ae50-8e7debb26ea5" providerId="ADAL" clId="{F2748CFC-9C00-4DBF-8C41-AFCA38ED2309}" dt="2022-08-25T23:48:46.859" v="12071" actId="47"/>
        <pc:sldMkLst>
          <pc:docMk/>
          <pc:sldMk cId="268093365" sldId="320"/>
        </pc:sldMkLst>
      </pc:sldChg>
      <pc:sldChg chg="add">
        <pc:chgData name="Grant Williams" userId="f6ad34c1-fb10-452f-ae50-8e7debb26ea5" providerId="ADAL" clId="{F2748CFC-9C00-4DBF-8C41-AFCA38ED2309}" dt="2022-08-23T23:06:46.937" v="3"/>
        <pc:sldMkLst>
          <pc:docMk/>
          <pc:sldMk cId="771476594" sldId="321"/>
        </pc:sldMkLst>
      </pc:sldChg>
      <pc:sldChg chg="delSp add setBg delDesignElem">
        <pc:chgData name="Grant Williams" userId="f6ad34c1-fb10-452f-ae50-8e7debb26ea5" providerId="ADAL" clId="{F2748CFC-9C00-4DBF-8C41-AFCA38ED2309}" dt="2022-08-23T23:06:46.937" v="3"/>
        <pc:sldMkLst>
          <pc:docMk/>
          <pc:sldMk cId="85562181" sldId="322"/>
        </pc:sldMkLst>
        <pc:spChg chg="del">
          <ac:chgData name="Grant Williams" userId="f6ad34c1-fb10-452f-ae50-8e7debb26ea5" providerId="ADAL" clId="{F2748CFC-9C00-4DBF-8C41-AFCA38ED2309}" dt="2022-08-23T23:06:46.937" v="3"/>
          <ac:spMkLst>
            <pc:docMk/>
            <pc:sldMk cId="85562181" sldId="322"/>
            <ac:spMk id="9" creationId="{C1DD1A8A-57D5-4A81-AD04-532B043C5611}"/>
          </ac:spMkLst>
        </pc:spChg>
        <pc:spChg chg="del">
          <ac:chgData name="Grant Williams" userId="f6ad34c1-fb10-452f-ae50-8e7debb26ea5" providerId="ADAL" clId="{F2748CFC-9C00-4DBF-8C41-AFCA38ED2309}" dt="2022-08-23T23:06:46.937" v="3"/>
          <ac:spMkLst>
            <pc:docMk/>
            <pc:sldMk cId="85562181" sldId="322"/>
            <ac:spMk id="11" creationId="{007891EC-4501-44ED-A8C8-B11B6DB767AB}"/>
          </ac:spMkLst>
        </pc:spChg>
      </pc:sldChg>
      <pc:sldChg chg="modSp add mod">
        <pc:chgData name="Grant Williams" userId="f6ad34c1-fb10-452f-ae50-8e7debb26ea5" providerId="ADAL" clId="{F2748CFC-9C00-4DBF-8C41-AFCA38ED2309}" dt="2022-08-25T21:25:41.331" v="9346" actId="20577"/>
        <pc:sldMkLst>
          <pc:docMk/>
          <pc:sldMk cId="1761177548" sldId="323"/>
        </pc:sldMkLst>
        <pc:spChg chg="mod">
          <ac:chgData name="Grant Williams" userId="f6ad34c1-fb10-452f-ae50-8e7debb26ea5" providerId="ADAL" clId="{F2748CFC-9C00-4DBF-8C41-AFCA38ED2309}" dt="2022-08-25T21:25:41.331" v="9346" actId="20577"/>
          <ac:spMkLst>
            <pc:docMk/>
            <pc:sldMk cId="1761177548" sldId="323"/>
            <ac:spMk id="3" creationId="{57EBCA6E-3A3F-DF45-9666-5CEE3DD46BEE}"/>
          </ac:spMkLst>
        </pc:spChg>
      </pc:sldChg>
      <pc:sldChg chg="modSp new del mod">
        <pc:chgData name="Grant Williams" userId="f6ad34c1-fb10-452f-ae50-8e7debb26ea5" providerId="ADAL" clId="{F2748CFC-9C00-4DBF-8C41-AFCA38ED2309}" dt="2022-08-25T23:58:20.241" v="12480" actId="47"/>
        <pc:sldMkLst>
          <pc:docMk/>
          <pc:sldMk cId="1060044150" sldId="324"/>
        </pc:sldMkLst>
        <pc:spChg chg="mod">
          <ac:chgData name="Grant Williams" userId="f6ad34c1-fb10-452f-ae50-8e7debb26ea5" providerId="ADAL" clId="{F2748CFC-9C00-4DBF-8C41-AFCA38ED2309}" dt="2022-08-23T23:07:08.509" v="36" actId="20577"/>
          <ac:spMkLst>
            <pc:docMk/>
            <pc:sldMk cId="1060044150" sldId="324"/>
            <ac:spMk id="2" creationId="{544BC846-C1A0-76C1-3809-3058359D7FDE}"/>
          </ac:spMkLst>
        </pc:spChg>
        <pc:spChg chg="mod">
          <ac:chgData name="Grant Williams" userId="f6ad34c1-fb10-452f-ae50-8e7debb26ea5" providerId="ADAL" clId="{F2748CFC-9C00-4DBF-8C41-AFCA38ED2309}" dt="2022-08-23T23:18:39.081" v="478" actId="20577"/>
          <ac:spMkLst>
            <pc:docMk/>
            <pc:sldMk cId="1060044150" sldId="324"/>
            <ac:spMk id="3" creationId="{3A5FD94E-0C0E-1007-3EB5-9C2578B6C9C1}"/>
          </ac:spMkLst>
        </pc:spChg>
      </pc:sldChg>
      <pc:sldChg chg="modSp new mod ord">
        <pc:chgData name="Grant Williams" userId="f6ad34c1-fb10-452f-ae50-8e7debb26ea5" providerId="ADAL" clId="{F2748CFC-9C00-4DBF-8C41-AFCA38ED2309}" dt="2022-08-25T18:51:35.598" v="5739" actId="20577"/>
        <pc:sldMkLst>
          <pc:docMk/>
          <pc:sldMk cId="541703628" sldId="325"/>
        </pc:sldMkLst>
        <pc:spChg chg="mod">
          <ac:chgData name="Grant Williams" userId="f6ad34c1-fb10-452f-ae50-8e7debb26ea5" providerId="ADAL" clId="{F2748CFC-9C00-4DBF-8C41-AFCA38ED2309}" dt="2022-08-24T03:19:49.267" v="668" actId="313"/>
          <ac:spMkLst>
            <pc:docMk/>
            <pc:sldMk cId="541703628" sldId="325"/>
            <ac:spMk id="2" creationId="{C87A182B-2262-58A8-6105-CCEE96E453B3}"/>
          </ac:spMkLst>
        </pc:spChg>
        <pc:spChg chg="mod">
          <ac:chgData name="Grant Williams" userId="f6ad34c1-fb10-452f-ae50-8e7debb26ea5" providerId="ADAL" clId="{F2748CFC-9C00-4DBF-8C41-AFCA38ED2309}" dt="2022-08-25T18:51:35.598" v="5739" actId="20577"/>
          <ac:spMkLst>
            <pc:docMk/>
            <pc:sldMk cId="541703628" sldId="325"/>
            <ac:spMk id="3" creationId="{7C2AD7FB-61B3-B5F0-0682-12AE3F065179}"/>
          </ac:spMkLst>
        </pc:spChg>
      </pc:sldChg>
      <pc:sldChg chg="modSp new mod ord">
        <pc:chgData name="Grant Williams" userId="f6ad34c1-fb10-452f-ae50-8e7debb26ea5" providerId="ADAL" clId="{F2748CFC-9C00-4DBF-8C41-AFCA38ED2309}" dt="2022-08-25T18:53:50.023" v="5762" actId="27636"/>
        <pc:sldMkLst>
          <pc:docMk/>
          <pc:sldMk cId="303294032" sldId="326"/>
        </pc:sldMkLst>
        <pc:spChg chg="mod">
          <ac:chgData name="Grant Williams" userId="f6ad34c1-fb10-452f-ae50-8e7debb26ea5" providerId="ADAL" clId="{F2748CFC-9C00-4DBF-8C41-AFCA38ED2309}" dt="2022-08-24T03:21:50.342" v="777" actId="20577"/>
          <ac:spMkLst>
            <pc:docMk/>
            <pc:sldMk cId="303294032" sldId="326"/>
            <ac:spMk id="2" creationId="{FCE48312-DF1B-A287-6CD2-1148B3A7877D}"/>
          </ac:spMkLst>
        </pc:spChg>
        <pc:spChg chg="mod">
          <ac:chgData name="Grant Williams" userId="f6ad34c1-fb10-452f-ae50-8e7debb26ea5" providerId="ADAL" clId="{F2748CFC-9C00-4DBF-8C41-AFCA38ED2309}" dt="2022-08-25T18:53:50.023" v="5762" actId="27636"/>
          <ac:spMkLst>
            <pc:docMk/>
            <pc:sldMk cId="303294032" sldId="326"/>
            <ac:spMk id="3" creationId="{802887B6-21F7-44D1-4C75-5C305703DA00}"/>
          </ac:spMkLst>
        </pc:spChg>
      </pc:sldChg>
      <pc:sldChg chg="modSp new mod ord">
        <pc:chgData name="Grant Williams" userId="f6ad34c1-fb10-452f-ae50-8e7debb26ea5" providerId="ADAL" clId="{F2748CFC-9C00-4DBF-8C41-AFCA38ED2309}" dt="2022-08-25T00:25:20.216" v="4864" actId="20577"/>
        <pc:sldMkLst>
          <pc:docMk/>
          <pc:sldMk cId="232538225" sldId="327"/>
        </pc:sldMkLst>
        <pc:spChg chg="mod">
          <ac:chgData name="Grant Williams" userId="f6ad34c1-fb10-452f-ae50-8e7debb26ea5" providerId="ADAL" clId="{F2748CFC-9C00-4DBF-8C41-AFCA38ED2309}" dt="2022-08-24T04:05:21.242" v="896" actId="20577"/>
          <ac:spMkLst>
            <pc:docMk/>
            <pc:sldMk cId="232538225" sldId="327"/>
            <ac:spMk id="2" creationId="{8389BD39-5686-B0C4-68B7-9BD5869C5CE3}"/>
          </ac:spMkLst>
        </pc:spChg>
        <pc:spChg chg="mod">
          <ac:chgData name="Grant Williams" userId="f6ad34c1-fb10-452f-ae50-8e7debb26ea5" providerId="ADAL" clId="{F2748CFC-9C00-4DBF-8C41-AFCA38ED2309}" dt="2022-08-25T00:25:20.216" v="4864" actId="20577"/>
          <ac:spMkLst>
            <pc:docMk/>
            <pc:sldMk cId="232538225" sldId="327"/>
            <ac:spMk id="3" creationId="{B25C56BD-B30D-336F-5E3D-C5172E617A5A}"/>
          </ac:spMkLst>
        </pc:spChg>
      </pc:sldChg>
      <pc:sldChg chg="modSp new mod ord">
        <pc:chgData name="Grant Williams" userId="f6ad34c1-fb10-452f-ae50-8e7debb26ea5" providerId="ADAL" clId="{F2748CFC-9C00-4DBF-8C41-AFCA38ED2309}" dt="2022-08-25T19:27:29.884" v="5885" actId="20577"/>
        <pc:sldMkLst>
          <pc:docMk/>
          <pc:sldMk cId="1406247009" sldId="328"/>
        </pc:sldMkLst>
        <pc:spChg chg="mod">
          <ac:chgData name="Grant Williams" userId="f6ad34c1-fb10-452f-ae50-8e7debb26ea5" providerId="ADAL" clId="{F2748CFC-9C00-4DBF-8C41-AFCA38ED2309}" dt="2022-08-24T04:11:29.100" v="1205" actId="20577"/>
          <ac:spMkLst>
            <pc:docMk/>
            <pc:sldMk cId="1406247009" sldId="328"/>
            <ac:spMk id="2" creationId="{27698239-9502-44FC-5E2A-0ADEE9871C2E}"/>
          </ac:spMkLst>
        </pc:spChg>
        <pc:spChg chg="mod">
          <ac:chgData name="Grant Williams" userId="f6ad34c1-fb10-452f-ae50-8e7debb26ea5" providerId="ADAL" clId="{F2748CFC-9C00-4DBF-8C41-AFCA38ED2309}" dt="2022-08-25T19:27:29.884" v="5885" actId="20577"/>
          <ac:spMkLst>
            <pc:docMk/>
            <pc:sldMk cId="1406247009" sldId="328"/>
            <ac:spMk id="3" creationId="{85CE5F96-E25E-E26A-2502-FF4D2DFE4EFF}"/>
          </ac:spMkLst>
        </pc:spChg>
      </pc:sldChg>
      <pc:sldChg chg="del">
        <pc:chgData name="Grant Williams" userId="f6ad34c1-fb10-452f-ae50-8e7debb26ea5" providerId="ADAL" clId="{F2748CFC-9C00-4DBF-8C41-AFCA38ED2309}" dt="2022-08-25T20:40:47.608" v="8998" actId="47"/>
        <pc:sldMkLst>
          <pc:docMk/>
          <pc:sldMk cId="3538875275" sldId="329"/>
        </pc:sldMkLst>
      </pc:sldChg>
      <pc:sldChg chg="modSp new mod">
        <pc:chgData name="Grant Williams" userId="f6ad34c1-fb10-452f-ae50-8e7debb26ea5" providerId="ADAL" clId="{F2748CFC-9C00-4DBF-8C41-AFCA38ED2309}" dt="2022-08-25T03:21:45.666" v="5195" actId="20577"/>
        <pc:sldMkLst>
          <pc:docMk/>
          <pc:sldMk cId="1414991582" sldId="330"/>
        </pc:sldMkLst>
        <pc:spChg chg="mod">
          <ac:chgData name="Grant Williams" userId="f6ad34c1-fb10-452f-ae50-8e7debb26ea5" providerId="ADAL" clId="{F2748CFC-9C00-4DBF-8C41-AFCA38ED2309}" dt="2022-08-24T04:17:39.498" v="1516" actId="20577"/>
          <ac:spMkLst>
            <pc:docMk/>
            <pc:sldMk cId="1414991582" sldId="330"/>
            <ac:spMk id="2" creationId="{D06419F3-65DF-84C3-FB38-49534174AAAB}"/>
          </ac:spMkLst>
        </pc:spChg>
        <pc:spChg chg="mod">
          <ac:chgData name="Grant Williams" userId="f6ad34c1-fb10-452f-ae50-8e7debb26ea5" providerId="ADAL" clId="{F2748CFC-9C00-4DBF-8C41-AFCA38ED2309}" dt="2022-08-25T03:21:45.666" v="5195" actId="20577"/>
          <ac:spMkLst>
            <pc:docMk/>
            <pc:sldMk cId="1414991582" sldId="330"/>
            <ac:spMk id="3" creationId="{3B29C36B-7CA1-957C-C18A-F411DAEC4DD7}"/>
          </ac:spMkLst>
        </pc:spChg>
      </pc:sldChg>
      <pc:sldChg chg="modSp add mod">
        <pc:chgData name="Grant Williams" userId="f6ad34c1-fb10-452f-ae50-8e7debb26ea5" providerId="ADAL" clId="{F2748CFC-9C00-4DBF-8C41-AFCA38ED2309}" dt="2022-08-25T19:27:49.537" v="5920" actId="20577"/>
        <pc:sldMkLst>
          <pc:docMk/>
          <pc:sldMk cId="3738407523" sldId="331"/>
        </pc:sldMkLst>
        <pc:spChg chg="mod">
          <ac:chgData name="Grant Williams" userId="f6ad34c1-fb10-452f-ae50-8e7debb26ea5" providerId="ADAL" clId="{F2748CFC-9C00-4DBF-8C41-AFCA38ED2309}" dt="2022-08-25T19:27:49.537" v="5920" actId="20577"/>
          <ac:spMkLst>
            <pc:docMk/>
            <pc:sldMk cId="3738407523" sldId="331"/>
            <ac:spMk id="2" creationId="{D06419F3-65DF-84C3-FB38-49534174AAAB}"/>
          </ac:spMkLst>
        </pc:spChg>
        <pc:spChg chg="mod">
          <ac:chgData name="Grant Williams" userId="f6ad34c1-fb10-452f-ae50-8e7debb26ea5" providerId="ADAL" clId="{F2748CFC-9C00-4DBF-8C41-AFCA38ED2309}" dt="2022-08-24T04:25:04.451" v="2307" actId="20577"/>
          <ac:spMkLst>
            <pc:docMk/>
            <pc:sldMk cId="3738407523" sldId="331"/>
            <ac:spMk id="3" creationId="{3B29C36B-7CA1-957C-C18A-F411DAEC4DD7}"/>
          </ac:spMkLst>
        </pc:spChg>
      </pc:sldChg>
      <pc:sldChg chg="modSp new mod">
        <pc:chgData name="Grant Williams" userId="f6ad34c1-fb10-452f-ae50-8e7debb26ea5" providerId="ADAL" clId="{F2748CFC-9C00-4DBF-8C41-AFCA38ED2309}" dt="2022-08-25T05:05:08.885" v="5469" actId="20577"/>
        <pc:sldMkLst>
          <pc:docMk/>
          <pc:sldMk cId="1671698863" sldId="332"/>
        </pc:sldMkLst>
        <pc:spChg chg="mod">
          <ac:chgData name="Grant Williams" userId="f6ad34c1-fb10-452f-ae50-8e7debb26ea5" providerId="ADAL" clId="{F2748CFC-9C00-4DBF-8C41-AFCA38ED2309}" dt="2022-08-24T04:27:53.933" v="2461" actId="20577"/>
          <ac:spMkLst>
            <pc:docMk/>
            <pc:sldMk cId="1671698863" sldId="332"/>
            <ac:spMk id="2" creationId="{31E4A7CB-A53C-AB02-3B6A-AC81A8AEAD5F}"/>
          </ac:spMkLst>
        </pc:spChg>
        <pc:spChg chg="mod">
          <ac:chgData name="Grant Williams" userId="f6ad34c1-fb10-452f-ae50-8e7debb26ea5" providerId="ADAL" clId="{F2748CFC-9C00-4DBF-8C41-AFCA38ED2309}" dt="2022-08-25T05:05:08.885" v="5469" actId="20577"/>
          <ac:spMkLst>
            <pc:docMk/>
            <pc:sldMk cId="1671698863" sldId="332"/>
            <ac:spMk id="3" creationId="{29D921B7-3EC2-911F-01C0-DE628F5E4383}"/>
          </ac:spMkLst>
        </pc:spChg>
      </pc:sldChg>
      <pc:sldChg chg="modSp add mod">
        <pc:chgData name="Grant Williams" userId="f6ad34c1-fb10-452f-ae50-8e7debb26ea5" providerId="ADAL" clId="{F2748CFC-9C00-4DBF-8C41-AFCA38ED2309}" dt="2022-08-25T19:29:22.563" v="6099" actId="20577"/>
        <pc:sldMkLst>
          <pc:docMk/>
          <pc:sldMk cId="4225403216" sldId="333"/>
        </pc:sldMkLst>
        <pc:spChg chg="mod">
          <ac:chgData name="Grant Williams" userId="f6ad34c1-fb10-452f-ae50-8e7debb26ea5" providerId="ADAL" clId="{F2748CFC-9C00-4DBF-8C41-AFCA38ED2309}" dt="2022-08-24T04:49:44.783" v="2616" actId="20577"/>
          <ac:spMkLst>
            <pc:docMk/>
            <pc:sldMk cId="4225403216" sldId="333"/>
            <ac:spMk id="2" creationId="{31E4A7CB-A53C-AB02-3B6A-AC81A8AEAD5F}"/>
          </ac:spMkLst>
        </pc:spChg>
        <pc:spChg chg="mod">
          <ac:chgData name="Grant Williams" userId="f6ad34c1-fb10-452f-ae50-8e7debb26ea5" providerId="ADAL" clId="{F2748CFC-9C00-4DBF-8C41-AFCA38ED2309}" dt="2022-08-25T19:29:22.563" v="6099" actId="20577"/>
          <ac:spMkLst>
            <pc:docMk/>
            <pc:sldMk cId="4225403216" sldId="333"/>
            <ac:spMk id="3" creationId="{29D921B7-3EC2-911F-01C0-DE628F5E4383}"/>
          </ac:spMkLst>
        </pc:spChg>
      </pc:sldChg>
      <pc:sldChg chg="modSp add mod">
        <pc:chgData name="Grant Williams" userId="f6ad34c1-fb10-452f-ae50-8e7debb26ea5" providerId="ADAL" clId="{F2748CFC-9C00-4DBF-8C41-AFCA38ED2309}" dt="2022-08-25T03:34:07.341" v="5235" actId="114"/>
        <pc:sldMkLst>
          <pc:docMk/>
          <pc:sldMk cId="2593987038" sldId="334"/>
        </pc:sldMkLst>
        <pc:spChg chg="mod">
          <ac:chgData name="Grant Williams" userId="f6ad34c1-fb10-452f-ae50-8e7debb26ea5" providerId="ADAL" clId="{F2748CFC-9C00-4DBF-8C41-AFCA38ED2309}" dt="2022-08-24T04:51:12.291" v="2667" actId="20577"/>
          <ac:spMkLst>
            <pc:docMk/>
            <pc:sldMk cId="2593987038" sldId="334"/>
            <ac:spMk id="2" creationId="{31E4A7CB-A53C-AB02-3B6A-AC81A8AEAD5F}"/>
          </ac:spMkLst>
        </pc:spChg>
        <pc:spChg chg="mod">
          <ac:chgData name="Grant Williams" userId="f6ad34c1-fb10-452f-ae50-8e7debb26ea5" providerId="ADAL" clId="{F2748CFC-9C00-4DBF-8C41-AFCA38ED2309}" dt="2022-08-25T03:34:07.341" v="5235" actId="114"/>
          <ac:spMkLst>
            <pc:docMk/>
            <pc:sldMk cId="2593987038" sldId="334"/>
            <ac:spMk id="3" creationId="{29D921B7-3EC2-911F-01C0-DE628F5E4383}"/>
          </ac:spMkLst>
        </pc:spChg>
      </pc:sldChg>
      <pc:sldChg chg="modSp add mod">
        <pc:chgData name="Grant Williams" userId="f6ad34c1-fb10-452f-ae50-8e7debb26ea5" providerId="ADAL" clId="{F2748CFC-9C00-4DBF-8C41-AFCA38ED2309}" dt="2022-08-25T05:06:21.258" v="5613" actId="20577"/>
        <pc:sldMkLst>
          <pc:docMk/>
          <pc:sldMk cId="3641890449" sldId="335"/>
        </pc:sldMkLst>
        <pc:spChg chg="mod">
          <ac:chgData name="Grant Williams" userId="f6ad34c1-fb10-452f-ae50-8e7debb26ea5" providerId="ADAL" clId="{F2748CFC-9C00-4DBF-8C41-AFCA38ED2309}" dt="2022-08-24T04:53:59.644" v="2752" actId="20577"/>
          <ac:spMkLst>
            <pc:docMk/>
            <pc:sldMk cId="3641890449" sldId="335"/>
            <ac:spMk id="2" creationId="{31E4A7CB-A53C-AB02-3B6A-AC81A8AEAD5F}"/>
          </ac:spMkLst>
        </pc:spChg>
        <pc:spChg chg="mod">
          <ac:chgData name="Grant Williams" userId="f6ad34c1-fb10-452f-ae50-8e7debb26ea5" providerId="ADAL" clId="{F2748CFC-9C00-4DBF-8C41-AFCA38ED2309}" dt="2022-08-25T05:06:21.258" v="5613" actId="20577"/>
          <ac:spMkLst>
            <pc:docMk/>
            <pc:sldMk cId="3641890449" sldId="335"/>
            <ac:spMk id="3" creationId="{29D921B7-3EC2-911F-01C0-DE628F5E4383}"/>
          </ac:spMkLst>
        </pc:spChg>
      </pc:sldChg>
      <pc:sldChg chg="modSp new mod">
        <pc:chgData name="Grant Williams" userId="f6ad34c1-fb10-452f-ae50-8e7debb26ea5" providerId="ADAL" clId="{F2748CFC-9C00-4DBF-8C41-AFCA38ED2309}" dt="2022-08-25T00:00:49.099" v="3522" actId="20577"/>
        <pc:sldMkLst>
          <pc:docMk/>
          <pc:sldMk cId="1853568220" sldId="336"/>
        </pc:sldMkLst>
        <pc:spChg chg="mod">
          <ac:chgData name="Grant Williams" userId="f6ad34c1-fb10-452f-ae50-8e7debb26ea5" providerId="ADAL" clId="{F2748CFC-9C00-4DBF-8C41-AFCA38ED2309}" dt="2022-08-24T23:59:43.985" v="3115" actId="20577"/>
          <ac:spMkLst>
            <pc:docMk/>
            <pc:sldMk cId="1853568220" sldId="336"/>
            <ac:spMk id="2" creationId="{8EF773DC-6E1B-3426-0C89-0B46C1FA2C96}"/>
          </ac:spMkLst>
        </pc:spChg>
        <pc:spChg chg="mod">
          <ac:chgData name="Grant Williams" userId="f6ad34c1-fb10-452f-ae50-8e7debb26ea5" providerId="ADAL" clId="{F2748CFC-9C00-4DBF-8C41-AFCA38ED2309}" dt="2022-08-25T00:00:49.099" v="3522" actId="20577"/>
          <ac:spMkLst>
            <pc:docMk/>
            <pc:sldMk cId="1853568220" sldId="336"/>
            <ac:spMk id="3" creationId="{756C1365-7286-319B-E96D-3E75835E7409}"/>
          </ac:spMkLst>
        </pc:spChg>
      </pc:sldChg>
      <pc:sldChg chg="add del">
        <pc:chgData name="Grant Williams" userId="f6ad34c1-fb10-452f-ae50-8e7debb26ea5" providerId="ADAL" clId="{F2748CFC-9C00-4DBF-8C41-AFCA38ED2309}" dt="2022-08-25T00:13:21.079" v="3659" actId="2890"/>
        <pc:sldMkLst>
          <pc:docMk/>
          <pc:sldMk cId="428661804" sldId="337"/>
        </pc:sldMkLst>
      </pc:sldChg>
      <pc:sldChg chg="modSp new mod">
        <pc:chgData name="Grant Williams" userId="f6ad34c1-fb10-452f-ae50-8e7debb26ea5" providerId="ADAL" clId="{F2748CFC-9C00-4DBF-8C41-AFCA38ED2309}" dt="2022-08-25T00:20:12.146" v="4351" actId="20577"/>
        <pc:sldMkLst>
          <pc:docMk/>
          <pc:sldMk cId="3597263039" sldId="337"/>
        </pc:sldMkLst>
        <pc:spChg chg="mod">
          <ac:chgData name="Grant Williams" userId="f6ad34c1-fb10-452f-ae50-8e7debb26ea5" providerId="ADAL" clId="{F2748CFC-9C00-4DBF-8C41-AFCA38ED2309}" dt="2022-08-25T00:13:29.328" v="3701" actId="20577"/>
          <ac:spMkLst>
            <pc:docMk/>
            <pc:sldMk cId="3597263039" sldId="337"/>
            <ac:spMk id="2" creationId="{AFFBB62C-FD86-CBCF-C8A3-6F93003ECDCD}"/>
          </ac:spMkLst>
        </pc:spChg>
        <pc:spChg chg="mod">
          <ac:chgData name="Grant Williams" userId="f6ad34c1-fb10-452f-ae50-8e7debb26ea5" providerId="ADAL" clId="{F2748CFC-9C00-4DBF-8C41-AFCA38ED2309}" dt="2022-08-25T00:20:12.146" v="4351" actId="20577"/>
          <ac:spMkLst>
            <pc:docMk/>
            <pc:sldMk cId="3597263039" sldId="337"/>
            <ac:spMk id="3" creationId="{6923E622-E97F-5B77-10B2-EB191FF4BCC5}"/>
          </ac:spMkLst>
        </pc:spChg>
      </pc:sldChg>
      <pc:sldChg chg="new del">
        <pc:chgData name="Grant Williams" userId="f6ad34c1-fb10-452f-ae50-8e7debb26ea5" providerId="ADAL" clId="{F2748CFC-9C00-4DBF-8C41-AFCA38ED2309}" dt="2022-08-25T19:27:10.610" v="5876" actId="47"/>
        <pc:sldMkLst>
          <pc:docMk/>
          <pc:sldMk cId="1579679153" sldId="338"/>
        </pc:sldMkLst>
      </pc:sldChg>
      <pc:sldChg chg="modSp new mod">
        <pc:chgData name="Grant Williams" userId="f6ad34c1-fb10-452f-ae50-8e7debb26ea5" providerId="ADAL" clId="{F2748CFC-9C00-4DBF-8C41-AFCA38ED2309}" dt="2022-08-25T21:49:59.504" v="9445" actId="27636"/>
        <pc:sldMkLst>
          <pc:docMk/>
          <pc:sldMk cId="3927648255" sldId="338"/>
        </pc:sldMkLst>
        <pc:spChg chg="mod">
          <ac:chgData name="Grant Williams" userId="f6ad34c1-fb10-452f-ae50-8e7debb26ea5" providerId="ADAL" clId="{F2748CFC-9C00-4DBF-8C41-AFCA38ED2309}" dt="2022-08-25T19:29:56.960" v="6141" actId="20577"/>
          <ac:spMkLst>
            <pc:docMk/>
            <pc:sldMk cId="3927648255" sldId="338"/>
            <ac:spMk id="2" creationId="{3D85C80E-B98E-06F6-6793-E2CC3BC632C2}"/>
          </ac:spMkLst>
        </pc:spChg>
        <pc:spChg chg="mod">
          <ac:chgData name="Grant Williams" userId="f6ad34c1-fb10-452f-ae50-8e7debb26ea5" providerId="ADAL" clId="{F2748CFC-9C00-4DBF-8C41-AFCA38ED2309}" dt="2022-08-25T21:49:59.504" v="9445" actId="27636"/>
          <ac:spMkLst>
            <pc:docMk/>
            <pc:sldMk cId="3927648255" sldId="338"/>
            <ac:spMk id="3" creationId="{D05A44EF-32BD-08A5-5D6F-245FA2695518}"/>
          </ac:spMkLst>
        </pc:spChg>
      </pc:sldChg>
      <pc:sldChg chg="del">
        <pc:chgData name="Grant Williams" userId="f6ad34c1-fb10-452f-ae50-8e7debb26ea5" providerId="ADAL" clId="{F2748CFC-9C00-4DBF-8C41-AFCA38ED2309}" dt="2022-08-25T19:38:41.368" v="6854" actId="47"/>
        <pc:sldMkLst>
          <pc:docMk/>
          <pc:sldMk cId="3289775529" sldId="339"/>
        </pc:sldMkLst>
      </pc:sldChg>
      <pc:sldChg chg="modSp new mod">
        <pc:chgData name="Grant Williams" userId="f6ad34c1-fb10-452f-ae50-8e7debb26ea5" providerId="ADAL" clId="{F2748CFC-9C00-4DBF-8C41-AFCA38ED2309}" dt="2022-08-25T19:47:21.513" v="7609" actId="20577"/>
        <pc:sldMkLst>
          <pc:docMk/>
          <pc:sldMk cId="270279386" sldId="340"/>
        </pc:sldMkLst>
        <pc:spChg chg="mod">
          <ac:chgData name="Grant Williams" userId="f6ad34c1-fb10-452f-ae50-8e7debb26ea5" providerId="ADAL" clId="{F2748CFC-9C00-4DBF-8C41-AFCA38ED2309}" dt="2022-08-25T19:41:31.292" v="6888" actId="20577"/>
          <ac:spMkLst>
            <pc:docMk/>
            <pc:sldMk cId="270279386" sldId="340"/>
            <ac:spMk id="2" creationId="{09CF6E54-7C65-3FF3-3055-8214A3300305}"/>
          </ac:spMkLst>
        </pc:spChg>
        <pc:spChg chg="mod">
          <ac:chgData name="Grant Williams" userId="f6ad34c1-fb10-452f-ae50-8e7debb26ea5" providerId="ADAL" clId="{F2748CFC-9C00-4DBF-8C41-AFCA38ED2309}" dt="2022-08-25T19:47:21.513" v="7609" actId="20577"/>
          <ac:spMkLst>
            <pc:docMk/>
            <pc:sldMk cId="270279386" sldId="340"/>
            <ac:spMk id="3" creationId="{85E17B53-DD09-4C32-ADA5-FA6269A04E10}"/>
          </ac:spMkLst>
        </pc:spChg>
      </pc:sldChg>
      <pc:sldChg chg="modSp new mod">
        <pc:chgData name="Grant Williams" userId="f6ad34c1-fb10-452f-ae50-8e7debb26ea5" providerId="ADAL" clId="{F2748CFC-9C00-4DBF-8C41-AFCA38ED2309}" dt="2022-08-25T20:07:33.480" v="8144" actId="113"/>
        <pc:sldMkLst>
          <pc:docMk/>
          <pc:sldMk cId="3366153289" sldId="341"/>
        </pc:sldMkLst>
        <pc:spChg chg="mod">
          <ac:chgData name="Grant Williams" userId="f6ad34c1-fb10-452f-ae50-8e7debb26ea5" providerId="ADAL" clId="{F2748CFC-9C00-4DBF-8C41-AFCA38ED2309}" dt="2022-08-25T19:47:27.192" v="7622" actId="20577"/>
          <ac:spMkLst>
            <pc:docMk/>
            <pc:sldMk cId="3366153289" sldId="341"/>
            <ac:spMk id="2" creationId="{C365381C-ADC7-97C0-E134-0483CB99B345}"/>
          </ac:spMkLst>
        </pc:spChg>
        <pc:spChg chg="mod">
          <ac:chgData name="Grant Williams" userId="f6ad34c1-fb10-452f-ae50-8e7debb26ea5" providerId="ADAL" clId="{F2748CFC-9C00-4DBF-8C41-AFCA38ED2309}" dt="2022-08-25T20:07:33.480" v="8144" actId="113"/>
          <ac:spMkLst>
            <pc:docMk/>
            <pc:sldMk cId="3366153289" sldId="341"/>
            <ac:spMk id="3" creationId="{8239B562-7EF3-04CA-BC06-C6B23FEF9E73}"/>
          </ac:spMkLst>
        </pc:spChg>
      </pc:sldChg>
      <pc:sldChg chg="modSp new mod">
        <pc:chgData name="Grant Williams" userId="f6ad34c1-fb10-452f-ae50-8e7debb26ea5" providerId="ADAL" clId="{F2748CFC-9C00-4DBF-8C41-AFCA38ED2309}" dt="2022-08-25T20:30:36.765" v="8510" actId="20577"/>
        <pc:sldMkLst>
          <pc:docMk/>
          <pc:sldMk cId="1725868214" sldId="342"/>
        </pc:sldMkLst>
        <pc:spChg chg="mod">
          <ac:chgData name="Grant Williams" userId="f6ad34c1-fb10-452f-ae50-8e7debb26ea5" providerId="ADAL" clId="{F2748CFC-9C00-4DBF-8C41-AFCA38ED2309}" dt="2022-08-25T20:07:56.711" v="8169" actId="20577"/>
          <ac:spMkLst>
            <pc:docMk/>
            <pc:sldMk cId="1725868214" sldId="342"/>
            <ac:spMk id="2" creationId="{27C7B39E-AA31-5807-3AC4-BD1958742ED4}"/>
          </ac:spMkLst>
        </pc:spChg>
        <pc:spChg chg="mod">
          <ac:chgData name="Grant Williams" userId="f6ad34c1-fb10-452f-ae50-8e7debb26ea5" providerId="ADAL" clId="{F2748CFC-9C00-4DBF-8C41-AFCA38ED2309}" dt="2022-08-25T20:30:36.765" v="8510" actId="20577"/>
          <ac:spMkLst>
            <pc:docMk/>
            <pc:sldMk cId="1725868214" sldId="342"/>
            <ac:spMk id="3" creationId="{7EED121E-EC59-6CD6-B477-83D860C9E63A}"/>
          </ac:spMkLst>
        </pc:spChg>
      </pc:sldChg>
      <pc:sldChg chg="modSp new mod">
        <pc:chgData name="Grant Williams" userId="f6ad34c1-fb10-452f-ae50-8e7debb26ea5" providerId="ADAL" clId="{F2748CFC-9C00-4DBF-8C41-AFCA38ED2309}" dt="2022-08-25T22:53:51.927" v="9545" actId="20577"/>
        <pc:sldMkLst>
          <pc:docMk/>
          <pc:sldMk cId="586322863" sldId="343"/>
        </pc:sldMkLst>
        <pc:spChg chg="mod">
          <ac:chgData name="Grant Williams" userId="f6ad34c1-fb10-452f-ae50-8e7debb26ea5" providerId="ADAL" clId="{F2748CFC-9C00-4DBF-8C41-AFCA38ED2309}" dt="2022-08-25T20:40:32.389" v="8940" actId="20577"/>
          <ac:spMkLst>
            <pc:docMk/>
            <pc:sldMk cId="586322863" sldId="343"/>
            <ac:spMk id="2" creationId="{04DABF0F-75C9-FB73-E22A-C9FCE28C4B17}"/>
          </ac:spMkLst>
        </pc:spChg>
        <pc:spChg chg="mod">
          <ac:chgData name="Grant Williams" userId="f6ad34c1-fb10-452f-ae50-8e7debb26ea5" providerId="ADAL" clId="{F2748CFC-9C00-4DBF-8C41-AFCA38ED2309}" dt="2022-08-25T22:53:51.927" v="9545" actId="20577"/>
          <ac:spMkLst>
            <pc:docMk/>
            <pc:sldMk cId="586322863" sldId="343"/>
            <ac:spMk id="3" creationId="{B92E330D-0B06-9DBB-D5DC-934617D1079C}"/>
          </ac:spMkLst>
        </pc:spChg>
      </pc:sldChg>
      <pc:sldChg chg="modSp new mod">
        <pc:chgData name="Grant Williams" userId="f6ad34c1-fb10-452f-ae50-8e7debb26ea5" providerId="ADAL" clId="{F2748CFC-9C00-4DBF-8C41-AFCA38ED2309}" dt="2022-08-25T23:34:45.827" v="11676" actId="20577"/>
        <pc:sldMkLst>
          <pc:docMk/>
          <pc:sldMk cId="3087335433" sldId="345"/>
        </pc:sldMkLst>
        <pc:spChg chg="mod">
          <ac:chgData name="Grant Williams" userId="f6ad34c1-fb10-452f-ae50-8e7debb26ea5" providerId="ADAL" clId="{F2748CFC-9C00-4DBF-8C41-AFCA38ED2309}" dt="2022-08-25T23:17:26.487" v="10520" actId="20577"/>
          <ac:spMkLst>
            <pc:docMk/>
            <pc:sldMk cId="3087335433" sldId="345"/>
            <ac:spMk id="2" creationId="{3DA1C43F-7C67-C86D-D4AB-940FED44E469}"/>
          </ac:spMkLst>
        </pc:spChg>
        <pc:spChg chg="mod">
          <ac:chgData name="Grant Williams" userId="f6ad34c1-fb10-452f-ae50-8e7debb26ea5" providerId="ADAL" clId="{F2748CFC-9C00-4DBF-8C41-AFCA38ED2309}" dt="2022-08-25T23:34:45.827" v="11676" actId="20577"/>
          <ac:spMkLst>
            <pc:docMk/>
            <pc:sldMk cId="3087335433" sldId="345"/>
            <ac:spMk id="3" creationId="{59E85CCD-ADE5-2BEA-EF24-9126DEA2CBC9}"/>
          </ac:spMkLst>
        </pc:spChg>
      </pc:sldChg>
      <pc:sldChg chg="modSp new mod">
        <pc:chgData name="Grant Williams" userId="f6ad34c1-fb10-452f-ae50-8e7debb26ea5" providerId="ADAL" clId="{F2748CFC-9C00-4DBF-8C41-AFCA38ED2309}" dt="2022-08-25T23:16:48.087" v="10479" actId="20577"/>
        <pc:sldMkLst>
          <pc:docMk/>
          <pc:sldMk cId="2160533638" sldId="346"/>
        </pc:sldMkLst>
        <pc:spChg chg="mod">
          <ac:chgData name="Grant Williams" userId="f6ad34c1-fb10-452f-ae50-8e7debb26ea5" providerId="ADAL" clId="{F2748CFC-9C00-4DBF-8C41-AFCA38ED2309}" dt="2022-08-25T22:56:03.429" v="9562" actId="20577"/>
          <ac:spMkLst>
            <pc:docMk/>
            <pc:sldMk cId="2160533638" sldId="346"/>
            <ac:spMk id="2" creationId="{171870B5-8742-D634-FD4E-95B60EB09775}"/>
          </ac:spMkLst>
        </pc:spChg>
        <pc:spChg chg="mod">
          <ac:chgData name="Grant Williams" userId="f6ad34c1-fb10-452f-ae50-8e7debb26ea5" providerId="ADAL" clId="{F2748CFC-9C00-4DBF-8C41-AFCA38ED2309}" dt="2022-08-25T23:16:48.087" v="10479" actId="20577"/>
          <ac:spMkLst>
            <pc:docMk/>
            <pc:sldMk cId="2160533638" sldId="346"/>
            <ac:spMk id="3" creationId="{C267874A-1BED-B6CC-F1EF-032A4E947FEE}"/>
          </ac:spMkLst>
        </pc:spChg>
      </pc:sldChg>
      <pc:sldChg chg="delSp add setBg delDesignElem">
        <pc:chgData name="Grant Williams" userId="f6ad34c1-fb10-452f-ae50-8e7debb26ea5" providerId="ADAL" clId="{F2748CFC-9C00-4DBF-8C41-AFCA38ED2309}" dt="2022-08-25T23:16:59.430" v="10481"/>
        <pc:sldMkLst>
          <pc:docMk/>
          <pc:sldMk cId="1026657635" sldId="347"/>
        </pc:sldMkLst>
        <pc:spChg chg="del">
          <ac:chgData name="Grant Williams" userId="f6ad34c1-fb10-452f-ae50-8e7debb26ea5" providerId="ADAL" clId="{F2748CFC-9C00-4DBF-8C41-AFCA38ED2309}" dt="2022-08-25T23:16:59.430" v="10481"/>
          <ac:spMkLst>
            <pc:docMk/>
            <pc:sldMk cId="1026657635" sldId="347"/>
            <ac:spMk id="9" creationId="{C1DD1A8A-57D5-4A81-AD04-532B043C5611}"/>
          </ac:spMkLst>
        </pc:spChg>
        <pc:spChg chg="del">
          <ac:chgData name="Grant Williams" userId="f6ad34c1-fb10-452f-ae50-8e7debb26ea5" providerId="ADAL" clId="{F2748CFC-9C00-4DBF-8C41-AFCA38ED2309}" dt="2022-08-25T23:16:59.430" v="10481"/>
          <ac:spMkLst>
            <pc:docMk/>
            <pc:sldMk cId="1026657635" sldId="347"/>
            <ac:spMk id="11" creationId="{007891EC-4501-44ED-A8C8-B11B6DB767AB}"/>
          </ac:spMkLst>
        </pc:spChg>
      </pc:sldChg>
      <pc:sldChg chg="modSp add mod">
        <pc:chgData name="Grant Williams" userId="f6ad34c1-fb10-452f-ae50-8e7debb26ea5" providerId="ADAL" clId="{F2748CFC-9C00-4DBF-8C41-AFCA38ED2309}" dt="2022-08-25T23:48:20.856" v="12070" actId="20577"/>
        <pc:sldMkLst>
          <pc:docMk/>
          <pc:sldMk cId="2016292476" sldId="348"/>
        </pc:sldMkLst>
        <pc:spChg chg="mod">
          <ac:chgData name="Grant Williams" userId="f6ad34c1-fb10-452f-ae50-8e7debb26ea5" providerId="ADAL" clId="{F2748CFC-9C00-4DBF-8C41-AFCA38ED2309}" dt="2022-08-25T23:27:54.243" v="11482" actId="20577"/>
          <ac:spMkLst>
            <pc:docMk/>
            <pc:sldMk cId="2016292476" sldId="348"/>
            <ac:spMk id="2" creationId="{3DA1C43F-7C67-C86D-D4AB-940FED44E469}"/>
          </ac:spMkLst>
        </pc:spChg>
        <pc:spChg chg="mod">
          <ac:chgData name="Grant Williams" userId="f6ad34c1-fb10-452f-ae50-8e7debb26ea5" providerId="ADAL" clId="{F2748CFC-9C00-4DBF-8C41-AFCA38ED2309}" dt="2022-08-25T23:48:20.856" v="12070" actId="20577"/>
          <ac:spMkLst>
            <pc:docMk/>
            <pc:sldMk cId="2016292476" sldId="348"/>
            <ac:spMk id="3" creationId="{59E85CCD-ADE5-2BEA-EF24-9126DEA2CBC9}"/>
          </ac:spMkLst>
        </pc:spChg>
      </pc:sldChg>
      <pc:sldChg chg="modSp new mod">
        <pc:chgData name="Grant Williams" userId="f6ad34c1-fb10-452f-ae50-8e7debb26ea5" providerId="ADAL" clId="{F2748CFC-9C00-4DBF-8C41-AFCA38ED2309}" dt="2022-08-25T23:58:10.544" v="12479" actId="20577"/>
        <pc:sldMkLst>
          <pc:docMk/>
          <pc:sldMk cId="4185478119" sldId="349"/>
        </pc:sldMkLst>
        <pc:spChg chg="mod">
          <ac:chgData name="Grant Williams" userId="f6ad34c1-fb10-452f-ae50-8e7debb26ea5" providerId="ADAL" clId="{F2748CFC-9C00-4DBF-8C41-AFCA38ED2309}" dt="2022-08-25T23:48:52.823" v="12087" actId="20577"/>
          <ac:spMkLst>
            <pc:docMk/>
            <pc:sldMk cId="4185478119" sldId="349"/>
            <ac:spMk id="2" creationId="{F695D081-7517-7D74-4F91-83166EC68DA7}"/>
          </ac:spMkLst>
        </pc:spChg>
        <pc:spChg chg="mod">
          <ac:chgData name="Grant Williams" userId="f6ad34c1-fb10-452f-ae50-8e7debb26ea5" providerId="ADAL" clId="{F2748CFC-9C00-4DBF-8C41-AFCA38ED2309}" dt="2022-08-25T23:58:10.544" v="12479" actId="20577"/>
          <ac:spMkLst>
            <pc:docMk/>
            <pc:sldMk cId="4185478119" sldId="349"/>
            <ac:spMk id="3" creationId="{F74FC544-8669-C979-501A-A6DB2B721EF6}"/>
          </ac:spMkLst>
        </pc:spChg>
      </pc:sldChg>
      <pc:sldChg chg="modSp new mod">
        <pc:chgData name="Grant Williams" userId="f6ad34c1-fb10-452f-ae50-8e7debb26ea5" providerId="ADAL" clId="{F2748CFC-9C00-4DBF-8C41-AFCA38ED2309}" dt="2022-08-26T03:12:07.491" v="12994" actId="20577"/>
        <pc:sldMkLst>
          <pc:docMk/>
          <pc:sldMk cId="3398190814" sldId="350"/>
        </pc:sldMkLst>
        <pc:spChg chg="mod">
          <ac:chgData name="Grant Williams" userId="f6ad34c1-fb10-452f-ae50-8e7debb26ea5" providerId="ADAL" clId="{F2748CFC-9C00-4DBF-8C41-AFCA38ED2309}" dt="2022-08-26T03:12:07.491" v="12994" actId="20577"/>
          <ac:spMkLst>
            <pc:docMk/>
            <pc:sldMk cId="3398190814" sldId="350"/>
            <ac:spMk id="2" creationId="{ABE9A72E-815F-625B-BAA7-EC9D23BFFB62}"/>
          </ac:spMkLst>
        </pc:spChg>
        <pc:spChg chg="mod">
          <ac:chgData name="Grant Williams" userId="f6ad34c1-fb10-452f-ae50-8e7debb26ea5" providerId="ADAL" clId="{F2748CFC-9C00-4DBF-8C41-AFCA38ED2309}" dt="2022-08-26T03:12:02.925" v="12977" actId="20577"/>
          <ac:spMkLst>
            <pc:docMk/>
            <pc:sldMk cId="3398190814" sldId="350"/>
            <ac:spMk id="3" creationId="{802AD1F5-0B17-A160-AA11-C97FC380AF3C}"/>
          </ac:spMkLst>
        </pc:spChg>
      </pc:sldChg>
      <pc:sldChg chg="modSp new mod">
        <pc:chgData name="Grant Williams" userId="f6ad34c1-fb10-452f-ae50-8e7debb26ea5" providerId="ADAL" clId="{F2748CFC-9C00-4DBF-8C41-AFCA38ED2309}" dt="2022-08-26T03:15:55.641" v="13504" actId="20577"/>
        <pc:sldMkLst>
          <pc:docMk/>
          <pc:sldMk cId="1963622217" sldId="351"/>
        </pc:sldMkLst>
        <pc:spChg chg="mod">
          <ac:chgData name="Grant Williams" userId="f6ad34c1-fb10-452f-ae50-8e7debb26ea5" providerId="ADAL" clId="{F2748CFC-9C00-4DBF-8C41-AFCA38ED2309}" dt="2022-08-26T03:12:11.329" v="13004" actId="20577"/>
          <ac:spMkLst>
            <pc:docMk/>
            <pc:sldMk cId="1963622217" sldId="351"/>
            <ac:spMk id="2" creationId="{12AE2686-6D88-87ED-6C75-A296457B9A6A}"/>
          </ac:spMkLst>
        </pc:spChg>
        <pc:spChg chg="mod">
          <ac:chgData name="Grant Williams" userId="f6ad34c1-fb10-452f-ae50-8e7debb26ea5" providerId="ADAL" clId="{F2748CFC-9C00-4DBF-8C41-AFCA38ED2309}" dt="2022-08-26T03:15:55.641" v="13504" actId="20577"/>
          <ac:spMkLst>
            <pc:docMk/>
            <pc:sldMk cId="1963622217" sldId="351"/>
            <ac:spMk id="3" creationId="{06804951-7A9A-76EA-9DA0-3D8FA213EE91}"/>
          </ac:spMkLst>
        </pc:spChg>
      </pc:sldChg>
    </pc:docChg>
  </pc:docChgLst>
  <pc:docChgLst>
    <pc:chgData name="Grant Williams" userId="4a88a592756bc3ee" providerId="LiveId" clId="{8C181535-5113-4FC1-8EE1-BFBB67969933}"/>
    <pc:docChg chg="undo custSel addSld delSld modSld">
      <pc:chgData name="Grant Williams" userId="4a88a592756bc3ee" providerId="LiveId" clId="{8C181535-5113-4FC1-8EE1-BFBB67969933}" dt="2022-08-26T04:18:31.120" v="1009" actId="2161"/>
      <pc:docMkLst>
        <pc:docMk/>
      </pc:docMkLst>
      <pc:sldChg chg="modSp">
        <pc:chgData name="Grant Williams" userId="4a88a592756bc3ee" providerId="LiveId" clId="{8C181535-5113-4FC1-8EE1-BFBB67969933}" dt="2022-08-26T03:56:05.957" v="30" actId="20577"/>
        <pc:sldMkLst>
          <pc:docMk/>
          <pc:sldMk cId="3180290867" sldId="257"/>
        </pc:sldMkLst>
        <pc:spChg chg="mod">
          <ac:chgData name="Grant Williams" userId="4a88a592756bc3ee" providerId="LiveId" clId="{8C181535-5113-4FC1-8EE1-BFBB67969933}" dt="2022-08-26T03:56:05.957" v="30" actId="20577"/>
          <ac:spMkLst>
            <pc:docMk/>
            <pc:sldMk cId="3180290867" sldId="257"/>
            <ac:spMk id="3" creationId="{DB220B70-4D50-5140-0276-47EAEE6485ED}"/>
          </ac:spMkLst>
        </pc:spChg>
      </pc:sldChg>
      <pc:sldChg chg="modSp mod">
        <pc:chgData name="Grant Williams" userId="4a88a592756bc3ee" providerId="LiveId" clId="{8C181535-5113-4FC1-8EE1-BFBB67969933}" dt="2022-08-26T03:56:10.776" v="31" actId="20577"/>
        <pc:sldMkLst>
          <pc:docMk/>
          <pc:sldMk cId="3516890011" sldId="258"/>
        </pc:sldMkLst>
        <pc:spChg chg="mod">
          <ac:chgData name="Grant Williams" userId="4a88a592756bc3ee" providerId="LiveId" clId="{8C181535-5113-4FC1-8EE1-BFBB67969933}" dt="2022-08-26T03:56:10.776" v="31" actId="20577"/>
          <ac:spMkLst>
            <pc:docMk/>
            <pc:sldMk cId="3516890011" sldId="258"/>
            <ac:spMk id="3" creationId="{3B51DEEB-5943-81BA-B048-52BCCF7A8484}"/>
          </ac:spMkLst>
        </pc:spChg>
      </pc:sldChg>
      <pc:sldChg chg="modSp mod">
        <pc:chgData name="Grant Williams" userId="4a88a592756bc3ee" providerId="LiveId" clId="{8C181535-5113-4FC1-8EE1-BFBB67969933}" dt="2022-08-26T03:56:13.446" v="32" actId="20577"/>
        <pc:sldMkLst>
          <pc:docMk/>
          <pc:sldMk cId="2979324523" sldId="259"/>
        </pc:sldMkLst>
        <pc:spChg chg="mod">
          <ac:chgData name="Grant Williams" userId="4a88a592756bc3ee" providerId="LiveId" clId="{8C181535-5113-4FC1-8EE1-BFBB67969933}" dt="2022-08-26T03:56:13.446" v="32" actId="20577"/>
          <ac:spMkLst>
            <pc:docMk/>
            <pc:sldMk cId="2979324523" sldId="259"/>
            <ac:spMk id="3" creationId="{974D699A-06DB-3BC7-0F97-F710A2F1B34C}"/>
          </ac:spMkLst>
        </pc:spChg>
      </pc:sldChg>
      <pc:sldChg chg="modSp mod">
        <pc:chgData name="Grant Williams" userId="4a88a592756bc3ee" providerId="LiveId" clId="{8C181535-5113-4FC1-8EE1-BFBB67969933}" dt="2022-08-26T04:18:31.120" v="1009" actId="2161"/>
        <pc:sldMkLst>
          <pc:docMk/>
          <pc:sldMk cId="3290218931" sldId="263"/>
        </pc:sldMkLst>
        <pc:spChg chg="mod">
          <ac:chgData name="Grant Williams" userId="4a88a592756bc3ee" providerId="LiveId" clId="{8C181535-5113-4FC1-8EE1-BFBB67969933}" dt="2022-08-26T04:16:10.276" v="906" actId="27636"/>
          <ac:spMkLst>
            <pc:docMk/>
            <pc:sldMk cId="3290218931" sldId="263"/>
            <ac:spMk id="3" creationId="{D4BC39CA-3E6B-B481-02E1-688E8DE8EB5A}"/>
          </ac:spMkLst>
        </pc:spChg>
        <pc:graphicFrameChg chg="mod modGraphic">
          <ac:chgData name="Grant Williams" userId="4a88a592756bc3ee" providerId="LiveId" clId="{8C181535-5113-4FC1-8EE1-BFBB67969933}" dt="2022-08-26T04:18:31.120" v="1009" actId="2161"/>
          <ac:graphicFrameMkLst>
            <pc:docMk/>
            <pc:sldMk cId="3290218931" sldId="263"/>
            <ac:graphicFrameMk id="4" creationId="{B891A9C2-AB1C-C1BB-42C1-711709FA4B3C}"/>
          </ac:graphicFrameMkLst>
        </pc:graphicFrameChg>
      </pc:sldChg>
      <pc:sldChg chg="del">
        <pc:chgData name="Grant Williams" userId="4a88a592756bc3ee" providerId="LiveId" clId="{8C181535-5113-4FC1-8EE1-BFBB67969933}" dt="2022-08-26T04:00:20.184" v="405" actId="47"/>
        <pc:sldMkLst>
          <pc:docMk/>
          <pc:sldMk cId="2665322037" sldId="264"/>
        </pc:sldMkLst>
      </pc:sldChg>
      <pc:sldChg chg="del">
        <pc:chgData name="Grant Williams" userId="4a88a592756bc3ee" providerId="LiveId" clId="{8C181535-5113-4FC1-8EE1-BFBB67969933}" dt="2022-08-26T04:00:30.989" v="406" actId="47"/>
        <pc:sldMkLst>
          <pc:docMk/>
          <pc:sldMk cId="1602150140" sldId="266"/>
        </pc:sldMkLst>
      </pc:sldChg>
      <pc:sldChg chg="modSp new mod">
        <pc:chgData name="Grant Williams" userId="4a88a592756bc3ee" providerId="LiveId" clId="{8C181535-5113-4FC1-8EE1-BFBB67969933}" dt="2022-08-26T04:07:52.082" v="752" actId="20577"/>
        <pc:sldMkLst>
          <pc:docMk/>
          <pc:sldMk cId="2904349956" sldId="266"/>
        </pc:sldMkLst>
        <pc:spChg chg="mod">
          <ac:chgData name="Grant Williams" userId="4a88a592756bc3ee" providerId="LiveId" clId="{8C181535-5113-4FC1-8EE1-BFBB67969933}" dt="2022-08-26T04:00:48.877" v="419" actId="20577"/>
          <ac:spMkLst>
            <pc:docMk/>
            <pc:sldMk cId="2904349956" sldId="266"/>
            <ac:spMk id="2" creationId="{5D97FE0A-C4D3-515E-8A70-57421CA9A913}"/>
          </ac:spMkLst>
        </pc:spChg>
        <pc:spChg chg="mod">
          <ac:chgData name="Grant Williams" userId="4a88a592756bc3ee" providerId="LiveId" clId="{8C181535-5113-4FC1-8EE1-BFBB67969933}" dt="2022-08-26T04:07:52.082" v="752" actId="20577"/>
          <ac:spMkLst>
            <pc:docMk/>
            <pc:sldMk cId="2904349956" sldId="266"/>
            <ac:spMk id="3" creationId="{CB41A59D-0E90-DCE0-91DC-FF07854B941E}"/>
          </ac:spMkLst>
        </pc:spChg>
      </pc:sldChg>
      <pc:sldChg chg="new del">
        <pc:chgData name="Grant Williams" userId="4a88a592756bc3ee" providerId="LiveId" clId="{8C181535-5113-4FC1-8EE1-BFBB67969933}" dt="2022-08-26T04:17:58.110" v="973" actId="680"/>
        <pc:sldMkLst>
          <pc:docMk/>
          <pc:sldMk cId="1311532736" sldId="267"/>
        </pc:sldMkLst>
      </pc:sldChg>
      <pc:sldChg chg="del">
        <pc:chgData name="Grant Williams" userId="4a88a592756bc3ee" providerId="LiveId" clId="{8C181535-5113-4FC1-8EE1-BFBB67969933}" dt="2022-08-26T04:00:30.989" v="406" actId="47"/>
        <pc:sldMkLst>
          <pc:docMk/>
          <pc:sldMk cId="4075354179" sldId="267"/>
        </pc:sldMkLst>
      </pc:sldChg>
      <pc:sldChg chg="del">
        <pc:chgData name="Grant Williams" userId="4a88a592756bc3ee" providerId="LiveId" clId="{8C181535-5113-4FC1-8EE1-BFBB67969933}" dt="2022-08-26T04:00:30.989" v="406" actId="47"/>
        <pc:sldMkLst>
          <pc:docMk/>
          <pc:sldMk cId="3360585041" sldId="268"/>
        </pc:sldMkLst>
      </pc:sldChg>
      <pc:sldChg chg="del">
        <pc:chgData name="Grant Williams" userId="4a88a592756bc3ee" providerId="LiveId" clId="{8C181535-5113-4FC1-8EE1-BFBB67969933}" dt="2022-08-26T04:00:30.989" v="406" actId="47"/>
        <pc:sldMkLst>
          <pc:docMk/>
          <pc:sldMk cId="4074328563" sldId="269"/>
        </pc:sldMkLst>
      </pc:sldChg>
      <pc:sldChg chg="del">
        <pc:chgData name="Grant Williams" userId="4a88a592756bc3ee" providerId="LiveId" clId="{8C181535-5113-4FC1-8EE1-BFBB67969933}" dt="2022-08-26T04:00:30.989" v="406" actId="47"/>
        <pc:sldMkLst>
          <pc:docMk/>
          <pc:sldMk cId="2665708464" sldId="270"/>
        </pc:sldMkLst>
      </pc:sldChg>
      <pc:sldChg chg="del">
        <pc:chgData name="Grant Williams" userId="4a88a592756bc3ee" providerId="LiveId" clId="{8C181535-5113-4FC1-8EE1-BFBB67969933}" dt="2022-08-26T04:00:30.989" v="406" actId="47"/>
        <pc:sldMkLst>
          <pc:docMk/>
          <pc:sldMk cId="2525056619" sldId="271"/>
        </pc:sldMkLst>
      </pc:sldChg>
      <pc:sldChg chg="del">
        <pc:chgData name="Grant Williams" userId="4a88a592756bc3ee" providerId="LiveId" clId="{8C181535-5113-4FC1-8EE1-BFBB67969933}" dt="2022-08-26T04:00:30.989" v="406" actId="47"/>
        <pc:sldMkLst>
          <pc:docMk/>
          <pc:sldMk cId="2757721834" sldId="272"/>
        </pc:sldMkLst>
      </pc:sldChg>
      <pc:sldChg chg="del">
        <pc:chgData name="Grant Williams" userId="4a88a592756bc3ee" providerId="LiveId" clId="{8C181535-5113-4FC1-8EE1-BFBB67969933}" dt="2022-08-26T04:00:30.989" v="406" actId="47"/>
        <pc:sldMkLst>
          <pc:docMk/>
          <pc:sldMk cId="1400742465" sldId="273"/>
        </pc:sldMkLst>
      </pc:sldChg>
      <pc:sldChg chg="del">
        <pc:chgData name="Grant Williams" userId="4a88a592756bc3ee" providerId="LiveId" clId="{8C181535-5113-4FC1-8EE1-BFBB67969933}" dt="2022-08-26T04:00:30.989" v="406" actId="47"/>
        <pc:sldMkLst>
          <pc:docMk/>
          <pc:sldMk cId="2897541129" sldId="274"/>
        </pc:sldMkLst>
      </pc:sldChg>
      <pc:sldChg chg="del">
        <pc:chgData name="Grant Williams" userId="4a88a592756bc3ee" providerId="LiveId" clId="{8C181535-5113-4FC1-8EE1-BFBB67969933}" dt="2022-08-26T04:00:30.989" v="406" actId="47"/>
        <pc:sldMkLst>
          <pc:docMk/>
          <pc:sldMk cId="1292234249" sldId="275"/>
        </pc:sldMkLst>
      </pc:sldChg>
      <pc:sldChg chg="del">
        <pc:chgData name="Grant Williams" userId="4a88a592756bc3ee" providerId="LiveId" clId="{8C181535-5113-4FC1-8EE1-BFBB67969933}" dt="2022-08-26T04:00:30.989" v="406" actId="47"/>
        <pc:sldMkLst>
          <pc:docMk/>
          <pc:sldMk cId="1034763473" sldId="276"/>
        </pc:sldMkLst>
      </pc:sldChg>
      <pc:sldChg chg="del">
        <pc:chgData name="Grant Williams" userId="4a88a592756bc3ee" providerId="LiveId" clId="{8C181535-5113-4FC1-8EE1-BFBB67969933}" dt="2022-08-26T04:00:30.989" v="406" actId="47"/>
        <pc:sldMkLst>
          <pc:docMk/>
          <pc:sldMk cId="2693385125" sldId="277"/>
        </pc:sldMkLst>
      </pc:sldChg>
      <pc:sldChg chg="del">
        <pc:chgData name="Grant Williams" userId="4a88a592756bc3ee" providerId="LiveId" clId="{8C181535-5113-4FC1-8EE1-BFBB67969933}" dt="2022-08-26T04:00:30.989" v="406" actId="47"/>
        <pc:sldMkLst>
          <pc:docMk/>
          <pc:sldMk cId="1355038033" sldId="278"/>
        </pc:sldMkLst>
      </pc:sldChg>
      <pc:sldChg chg="del">
        <pc:chgData name="Grant Williams" userId="4a88a592756bc3ee" providerId="LiveId" clId="{8C181535-5113-4FC1-8EE1-BFBB67969933}" dt="2022-08-26T04:00:30.989" v="406" actId="47"/>
        <pc:sldMkLst>
          <pc:docMk/>
          <pc:sldMk cId="4162212212" sldId="279"/>
        </pc:sldMkLst>
      </pc:sldChg>
      <pc:sldChg chg="del">
        <pc:chgData name="Grant Williams" userId="4a88a592756bc3ee" providerId="LiveId" clId="{8C181535-5113-4FC1-8EE1-BFBB67969933}" dt="2022-08-26T04:00:30.989" v="406" actId="47"/>
        <pc:sldMkLst>
          <pc:docMk/>
          <pc:sldMk cId="4162071539" sldId="280"/>
        </pc:sldMkLst>
      </pc:sldChg>
      <pc:sldChg chg="del">
        <pc:chgData name="Grant Williams" userId="4a88a592756bc3ee" providerId="LiveId" clId="{8C181535-5113-4FC1-8EE1-BFBB67969933}" dt="2022-08-26T04:00:30.989" v="406" actId="47"/>
        <pc:sldMkLst>
          <pc:docMk/>
          <pc:sldMk cId="2653061337" sldId="281"/>
        </pc:sldMkLst>
      </pc:sldChg>
      <pc:sldChg chg="del">
        <pc:chgData name="Grant Williams" userId="4a88a592756bc3ee" providerId="LiveId" clId="{8C181535-5113-4FC1-8EE1-BFBB67969933}" dt="2022-08-26T04:00:30.989" v="406" actId="47"/>
        <pc:sldMkLst>
          <pc:docMk/>
          <pc:sldMk cId="2106886440" sldId="282"/>
        </pc:sldMkLst>
      </pc:sldChg>
      <pc:sldChg chg="del">
        <pc:chgData name="Grant Williams" userId="4a88a592756bc3ee" providerId="LiveId" clId="{8C181535-5113-4FC1-8EE1-BFBB67969933}" dt="2022-08-26T04:00:30.989" v="406" actId="47"/>
        <pc:sldMkLst>
          <pc:docMk/>
          <pc:sldMk cId="3281837895" sldId="283"/>
        </pc:sldMkLst>
      </pc:sldChg>
      <pc:sldChg chg="del">
        <pc:chgData name="Grant Williams" userId="4a88a592756bc3ee" providerId="LiveId" clId="{8C181535-5113-4FC1-8EE1-BFBB67969933}" dt="2022-08-26T04:00:30.989" v="406" actId="47"/>
        <pc:sldMkLst>
          <pc:docMk/>
          <pc:sldMk cId="2897741352" sldId="284"/>
        </pc:sldMkLst>
      </pc:sldChg>
      <pc:sldChg chg="del">
        <pc:chgData name="Grant Williams" userId="4a88a592756bc3ee" providerId="LiveId" clId="{8C181535-5113-4FC1-8EE1-BFBB67969933}" dt="2022-08-26T04:00:30.989" v="406" actId="47"/>
        <pc:sldMkLst>
          <pc:docMk/>
          <pc:sldMk cId="4156730716" sldId="285"/>
        </pc:sldMkLst>
      </pc:sldChg>
      <pc:sldChg chg="del">
        <pc:chgData name="Grant Williams" userId="4a88a592756bc3ee" providerId="LiveId" clId="{8C181535-5113-4FC1-8EE1-BFBB67969933}" dt="2022-08-26T04:00:30.989" v="406" actId="47"/>
        <pc:sldMkLst>
          <pc:docMk/>
          <pc:sldMk cId="2548820114" sldId="286"/>
        </pc:sldMkLst>
      </pc:sldChg>
      <pc:sldChg chg="del">
        <pc:chgData name="Grant Williams" userId="4a88a592756bc3ee" providerId="LiveId" clId="{8C181535-5113-4FC1-8EE1-BFBB67969933}" dt="2022-08-26T04:00:30.989" v="406" actId="47"/>
        <pc:sldMkLst>
          <pc:docMk/>
          <pc:sldMk cId="3870650516" sldId="287"/>
        </pc:sldMkLst>
      </pc:sldChg>
      <pc:sldChg chg="del">
        <pc:chgData name="Grant Williams" userId="4a88a592756bc3ee" providerId="LiveId" clId="{8C181535-5113-4FC1-8EE1-BFBB67969933}" dt="2022-08-26T04:00:30.989" v="406" actId="47"/>
        <pc:sldMkLst>
          <pc:docMk/>
          <pc:sldMk cId="1011460503" sldId="288"/>
        </pc:sldMkLst>
      </pc:sldChg>
      <pc:sldChg chg="del">
        <pc:chgData name="Grant Williams" userId="4a88a592756bc3ee" providerId="LiveId" clId="{8C181535-5113-4FC1-8EE1-BFBB67969933}" dt="2022-08-26T04:00:30.989" v="406" actId="47"/>
        <pc:sldMkLst>
          <pc:docMk/>
          <pc:sldMk cId="255669926" sldId="289"/>
        </pc:sldMkLst>
      </pc:sldChg>
      <pc:sldChg chg="del">
        <pc:chgData name="Grant Williams" userId="4a88a592756bc3ee" providerId="LiveId" clId="{8C181535-5113-4FC1-8EE1-BFBB67969933}" dt="2022-08-26T04:00:30.989" v="406" actId="47"/>
        <pc:sldMkLst>
          <pc:docMk/>
          <pc:sldMk cId="2741531030" sldId="290"/>
        </pc:sldMkLst>
      </pc:sldChg>
      <pc:sldChg chg="del">
        <pc:chgData name="Grant Williams" userId="4a88a592756bc3ee" providerId="LiveId" clId="{8C181535-5113-4FC1-8EE1-BFBB67969933}" dt="2022-08-26T04:00:30.989" v="406" actId="47"/>
        <pc:sldMkLst>
          <pc:docMk/>
          <pc:sldMk cId="3575869920" sldId="291"/>
        </pc:sldMkLst>
      </pc:sldChg>
      <pc:sldChg chg="del">
        <pc:chgData name="Grant Williams" userId="4a88a592756bc3ee" providerId="LiveId" clId="{8C181535-5113-4FC1-8EE1-BFBB67969933}" dt="2022-08-26T04:00:30.989" v="406" actId="47"/>
        <pc:sldMkLst>
          <pc:docMk/>
          <pc:sldMk cId="233861611" sldId="293"/>
        </pc:sldMkLst>
      </pc:sldChg>
      <pc:sldChg chg="del">
        <pc:chgData name="Grant Williams" userId="4a88a592756bc3ee" providerId="LiveId" clId="{8C181535-5113-4FC1-8EE1-BFBB67969933}" dt="2022-08-26T04:00:30.989" v="406" actId="47"/>
        <pc:sldMkLst>
          <pc:docMk/>
          <pc:sldMk cId="721622996" sldId="294"/>
        </pc:sldMkLst>
      </pc:sldChg>
      <pc:sldChg chg="del">
        <pc:chgData name="Grant Williams" userId="4a88a592756bc3ee" providerId="LiveId" clId="{8C181535-5113-4FC1-8EE1-BFBB67969933}" dt="2022-08-26T04:00:30.989" v="406" actId="47"/>
        <pc:sldMkLst>
          <pc:docMk/>
          <pc:sldMk cId="3102803838" sldId="295"/>
        </pc:sldMkLst>
      </pc:sldChg>
      <pc:sldChg chg="del">
        <pc:chgData name="Grant Williams" userId="4a88a592756bc3ee" providerId="LiveId" clId="{8C181535-5113-4FC1-8EE1-BFBB67969933}" dt="2022-08-26T04:00:30.989" v="406" actId="47"/>
        <pc:sldMkLst>
          <pc:docMk/>
          <pc:sldMk cId="2086185231" sldId="296"/>
        </pc:sldMkLst>
      </pc:sldChg>
      <pc:sldChg chg="del">
        <pc:chgData name="Grant Williams" userId="4a88a592756bc3ee" providerId="LiveId" clId="{8C181535-5113-4FC1-8EE1-BFBB67969933}" dt="2022-08-26T04:00:30.989" v="406" actId="47"/>
        <pc:sldMkLst>
          <pc:docMk/>
          <pc:sldMk cId="2004508186" sldId="297"/>
        </pc:sldMkLst>
      </pc:sldChg>
      <pc:sldChg chg="del">
        <pc:chgData name="Grant Williams" userId="4a88a592756bc3ee" providerId="LiveId" clId="{8C181535-5113-4FC1-8EE1-BFBB67969933}" dt="2022-08-26T04:00:30.989" v="406" actId="47"/>
        <pc:sldMkLst>
          <pc:docMk/>
          <pc:sldMk cId="4045388876" sldId="298"/>
        </pc:sldMkLst>
      </pc:sldChg>
      <pc:sldChg chg="del">
        <pc:chgData name="Grant Williams" userId="4a88a592756bc3ee" providerId="LiveId" clId="{8C181535-5113-4FC1-8EE1-BFBB67969933}" dt="2022-08-26T04:00:30.989" v="406" actId="47"/>
        <pc:sldMkLst>
          <pc:docMk/>
          <pc:sldMk cId="2743954565" sldId="299"/>
        </pc:sldMkLst>
      </pc:sldChg>
      <pc:sldChg chg="del">
        <pc:chgData name="Grant Williams" userId="4a88a592756bc3ee" providerId="LiveId" clId="{8C181535-5113-4FC1-8EE1-BFBB67969933}" dt="2022-08-26T04:00:30.989" v="406" actId="47"/>
        <pc:sldMkLst>
          <pc:docMk/>
          <pc:sldMk cId="1174607113" sldId="300"/>
        </pc:sldMkLst>
      </pc:sldChg>
      <pc:sldChg chg="del">
        <pc:chgData name="Grant Williams" userId="4a88a592756bc3ee" providerId="LiveId" clId="{8C181535-5113-4FC1-8EE1-BFBB67969933}" dt="2022-08-26T04:00:30.989" v="406" actId="47"/>
        <pc:sldMkLst>
          <pc:docMk/>
          <pc:sldMk cId="2165763829" sldId="301"/>
        </pc:sldMkLst>
      </pc:sldChg>
      <pc:sldChg chg="del">
        <pc:chgData name="Grant Williams" userId="4a88a592756bc3ee" providerId="LiveId" clId="{8C181535-5113-4FC1-8EE1-BFBB67969933}" dt="2022-08-26T04:00:30.989" v="406" actId="47"/>
        <pc:sldMkLst>
          <pc:docMk/>
          <pc:sldMk cId="3973754287" sldId="302"/>
        </pc:sldMkLst>
      </pc:sldChg>
      <pc:sldChg chg="del">
        <pc:chgData name="Grant Williams" userId="4a88a592756bc3ee" providerId="LiveId" clId="{8C181535-5113-4FC1-8EE1-BFBB67969933}" dt="2022-08-26T04:00:30.989" v="406" actId="47"/>
        <pc:sldMkLst>
          <pc:docMk/>
          <pc:sldMk cId="3442724425" sldId="303"/>
        </pc:sldMkLst>
      </pc:sldChg>
      <pc:sldChg chg="del">
        <pc:chgData name="Grant Williams" userId="4a88a592756bc3ee" providerId="LiveId" clId="{8C181535-5113-4FC1-8EE1-BFBB67969933}" dt="2022-08-26T04:00:30.989" v="406" actId="47"/>
        <pc:sldMkLst>
          <pc:docMk/>
          <pc:sldMk cId="1258038206" sldId="304"/>
        </pc:sldMkLst>
      </pc:sldChg>
      <pc:sldChg chg="del">
        <pc:chgData name="Grant Williams" userId="4a88a592756bc3ee" providerId="LiveId" clId="{8C181535-5113-4FC1-8EE1-BFBB67969933}" dt="2022-08-26T04:00:30.989" v="406" actId="47"/>
        <pc:sldMkLst>
          <pc:docMk/>
          <pc:sldMk cId="513596988" sldId="306"/>
        </pc:sldMkLst>
      </pc:sldChg>
      <pc:sldChg chg="del">
        <pc:chgData name="Grant Williams" userId="4a88a592756bc3ee" providerId="LiveId" clId="{8C181535-5113-4FC1-8EE1-BFBB67969933}" dt="2022-08-26T04:00:30.989" v="406" actId="47"/>
        <pc:sldMkLst>
          <pc:docMk/>
          <pc:sldMk cId="1259079835" sldId="307"/>
        </pc:sldMkLst>
      </pc:sldChg>
      <pc:sldChg chg="del">
        <pc:chgData name="Grant Williams" userId="4a88a592756bc3ee" providerId="LiveId" clId="{8C181535-5113-4FC1-8EE1-BFBB67969933}" dt="2022-08-26T04:00:30.989" v="406" actId="47"/>
        <pc:sldMkLst>
          <pc:docMk/>
          <pc:sldMk cId="3686059333" sldId="309"/>
        </pc:sldMkLst>
      </pc:sldChg>
      <pc:sldChg chg="del">
        <pc:chgData name="Grant Williams" userId="4a88a592756bc3ee" providerId="LiveId" clId="{8C181535-5113-4FC1-8EE1-BFBB67969933}" dt="2022-08-26T04:00:30.989" v="406" actId="47"/>
        <pc:sldMkLst>
          <pc:docMk/>
          <pc:sldMk cId="1948646705" sldId="312"/>
        </pc:sldMkLst>
      </pc:sldChg>
      <pc:sldChg chg="del">
        <pc:chgData name="Grant Williams" userId="4a88a592756bc3ee" providerId="LiveId" clId="{8C181535-5113-4FC1-8EE1-BFBB67969933}" dt="2022-08-26T04:00:30.989" v="406" actId="47"/>
        <pc:sldMkLst>
          <pc:docMk/>
          <pc:sldMk cId="573488966" sldId="313"/>
        </pc:sldMkLst>
      </pc:sldChg>
      <pc:sldChg chg="del">
        <pc:chgData name="Grant Williams" userId="4a88a592756bc3ee" providerId="LiveId" clId="{8C181535-5113-4FC1-8EE1-BFBB67969933}" dt="2022-08-26T04:00:30.989" v="406" actId="47"/>
        <pc:sldMkLst>
          <pc:docMk/>
          <pc:sldMk cId="1441477856" sldId="314"/>
        </pc:sldMkLst>
      </pc:sldChg>
      <pc:sldChg chg="del">
        <pc:chgData name="Grant Williams" userId="4a88a592756bc3ee" providerId="LiveId" clId="{8C181535-5113-4FC1-8EE1-BFBB67969933}" dt="2022-08-26T04:00:30.989" v="406" actId="47"/>
        <pc:sldMkLst>
          <pc:docMk/>
          <pc:sldMk cId="1655949827" sldId="315"/>
        </pc:sldMkLst>
      </pc:sldChg>
      <pc:sldChg chg="del">
        <pc:chgData name="Grant Williams" userId="4a88a592756bc3ee" providerId="LiveId" clId="{8C181535-5113-4FC1-8EE1-BFBB67969933}" dt="2022-08-26T04:00:30.989" v="406" actId="47"/>
        <pc:sldMkLst>
          <pc:docMk/>
          <pc:sldMk cId="1379910615" sldId="316"/>
        </pc:sldMkLst>
      </pc:sldChg>
      <pc:sldChg chg="del">
        <pc:chgData name="Grant Williams" userId="4a88a592756bc3ee" providerId="LiveId" clId="{8C181535-5113-4FC1-8EE1-BFBB67969933}" dt="2022-08-26T04:00:30.989" v="406" actId="47"/>
        <pc:sldMkLst>
          <pc:docMk/>
          <pc:sldMk cId="1200478576" sldId="318"/>
        </pc:sldMkLst>
      </pc:sldChg>
      <pc:sldChg chg="del">
        <pc:chgData name="Grant Williams" userId="4a88a592756bc3ee" providerId="LiveId" clId="{8C181535-5113-4FC1-8EE1-BFBB67969933}" dt="2022-08-26T04:00:30.989" v="406" actId="47"/>
        <pc:sldMkLst>
          <pc:docMk/>
          <pc:sldMk cId="2356432636" sldId="319"/>
        </pc:sldMkLst>
      </pc:sldChg>
      <pc:sldChg chg="del">
        <pc:chgData name="Grant Williams" userId="4a88a592756bc3ee" providerId="LiveId" clId="{8C181535-5113-4FC1-8EE1-BFBB67969933}" dt="2022-08-26T04:00:30.989" v="406" actId="47"/>
        <pc:sldMkLst>
          <pc:docMk/>
          <pc:sldMk cId="771476594" sldId="321"/>
        </pc:sldMkLst>
      </pc:sldChg>
      <pc:sldChg chg="del">
        <pc:chgData name="Grant Williams" userId="4a88a592756bc3ee" providerId="LiveId" clId="{8C181535-5113-4FC1-8EE1-BFBB67969933}" dt="2022-08-26T04:00:30.989" v="406" actId="47"/>
        <pc:sldMkLst>
          <pc:docMk/>
          <pc:sldMk cId="85562181" sldId="322"/>
        </pc:sldMkLst>
      </pc:sldChg>
      <pc:sldChg chg="del">
        <pc:chgData name="Grant Williams" userId="4a88a592756bc3ee" providerId="LiveId" clId="{8C181535-5113-4FC1-8EE1-BFBB67969933}" dt="2022-08-26T04:00:30.989" v="406" actId="47"/>
        <pc:sldMkLst>
          <pc:docMk/>
          <pc:sldMk cId="1761177548" sldId="323"/>
        </pc:sldMkLst>
      </pc:sldChg>
      <pc:sldChg chg="del">
        <pc:chgData name="Grant Williams" userId="4a88a592756bc3ee" providerId="LiveId" clId="{8C181535-5113-4FC1-8EE1-BFBB67969933}" dt="2022-08-26T04:00:30.989" v="406" actId="47"/>
        <pc:sldMkLst>
          <pc:docMk/>
          <pc:sldMk cId="541703628" sldId="325"/>
        </pc:sldMkLst>
      </pc:sldChg>
      <pc:sldChg chg="del">
        <pc:chgData name="Grant Williams" userId="4a88a592756bc3ee" providerId="LiveId" clId="{8C181535-5113-4FC1-8EE1-BFBB67969933}" dt="2022-08-26T04:00:30.989" v="406" actId="47"/>
        <pc:sldMkLst>
          <pc:docMk/>
          <pc:sldMk cId="303294032" sldId="326"/>
        </pc:sldMkLst>
      </pc:sldChg>
      <pc:sldChg chg="del">
        <pc:chgData name="Grant Williams" userId="4a88a592756bc3ee" providerId="LiveId" clId="{8C181535-5113-4FC1-8EE1-BFBB67969933}" dt="2022-08-26T04:00:30.989" v="406" actId="47"/>
        <pc:sldMkLst>
          <pc:docMk/>
          <pc:sldMk cId="232538225" sldId="327"/>
        </pc:sldMkLst>
      </pc:sldChg>
      <pc:sldChg chg="del">
        <pc:chgData name="Grant Williams" userId="4a88a592756bc3ee" providerId="LiveId" clId="{8C181535-5113-4FC1-8EE1-BFBB67969933}" dt="2022-08-26T04:00:30.989" v="406" actId="47"/>
        <pc:sldMkLst>
          <pc:docMk/>
          <pc:sldMk cId="1406247009" sldId="328"/>
        </pc:sldMkLst>
      </pc:sldChg>
      <pc:sldChg chg="del">
        <pc:chgData name="Grant Williams" userId="4a88a592756bc3ee" providerId="LiveId" clId="{8C181535-5113-4FC1-8EE1-BFBB67969933}" dt="2022-08-26T04:00:30.989" v="406" actId="47"/>
        <pc:sldMkLst>
          <pc:docMk/>
          <pc:sldMk cId="1414991582" sldId="330"/>
        </pc:sldMkLst>
      </pc:sldChg>
      <pc:sldChg chg="del">
        <pc:chgData name="Grant Williams" userId="4a88a592756bc3ee" providerId="LiveId" clId="{8C181535-5113-4FC1-8EE1-BFBB67969933}" dt="2022-08-26T04:00:30.989" v="406" actId="47"/>
        <pc:sldMkLst>
          <pc:docMk/>
          <pc:sldMk cId="3738407523" sldId="331"/>
        </pc:sldMkLst>
      </pc:sldChg>
      <pc:sldChg chg="del">
        <pc:chgData name="Grant Williams" userId="4a88a592756bc3ee" providerId="LiveId" clId="{8C181535-5113-4FC1-8EE1-BFBB67969933}" dt="2022-08-26T04:00:30.989" v="406" actId="47"/>
        <pc:sldMkLst>
          <pc:docMk/>
          <pc:sldMk cId="1671698863" sldId="332"/>
        </pc:sldMkLst>
      </pc:sldChg>
      <pc:sldChg chg="del">
        <pc:chgData name="Grant Williams" userId="4a88a592756bc3ee" providerId="LiveId" clId="{8C181535-5113-4FC1-8EE1-BFBB67969933}" dt="2022-08-26T04:00:30.989" v="406" actId="47"/>
        <pc:sldMkLst>
          <pc:docMk/>
          <pc:sldMk cId="4225403216" sldId="333"/>
        </pc:sldMkLst>
      </pc:sldChg>
      <pc:sldChg chg="del">
        <pc:chgData name="Grant Williams" userId="4a88a592756bc3ee" providerId="LiveId" clId="{8C181535-5113-4FC1-8EE1-BFBB67969933}" dt="2022-08-26T04:00:30.989" v="406" actId="47"/>
        <pc:sldMkLst>
          <pc:docMk/>
          <pc:sldMk cId="2593987038" sldId="334"/>
        </pc:sldMkLst>
      </pc:sldChg>
      <pc:sldChg chg="del">
        <pc:chgData name="Grant Williams" userId="4a88a592756bc3ee" providerId="LiveId" clId="{8C181535-5113-4FC1-8EE1-BFBB67969933}" dt="2022-08-26T04:00:30.989" v="406" actId="47"/>
        <pc:sldMkLst>
          <pc:docMk/>
          <pc:sldMk cId="3641890449" sldId="335"/>
        </pc:sldMkLst>
      </pc:sldChg>
      <pc:sldChg chg="del">
        <pc:chgData name="Grant Williams" userId="4a88a592756bc3ee" providerId="LiveId" clId="{8C181535-5113-4FC1-8EE1-BFBB67969933}" dt="2022-08-26T04:00:30.989" v="406" actId="47"/>
        <pc:sldMkLst>
          <pc:docMk/>
          <pc:sldMk cId="1853568220" sldId="336"/>
        </pc:sldMkLst>
      </pc:sldChg>
      <pc:sldChg chg="del">
        <pc:chgData name="Grant Williams" userId="4a88a592756bc3ee" providerId="LiveId" clId="{8C181535-5113-4FC1-8EE1-BFBB67969933}" dt="2022-08-26T04:00:30.989" v="406" actId="47"/>
        <pc:sldMkLst>
          <pc:docMk/>
          <pc:sldMk cId="3597263039" sldId="337"/>
        </pc:sldMkLst>
      </pc:sldChg>
      <pc:sldChg chg="del">
        <pc:chgData name="Grant Williams" userId="4a88a592756bc3ee" providerId="LiveId" clId="{8C181535-5113-4FC1-8EE1-BFBB67969933}" dt="2022-08-26T04:00:30.989" v="406" actId="47"/>
        <pc:sldMkLst>
          <pc:docMk/>
          <pc:sldMk cId="3927648255" sldId="338"/>
        </pc:sldMkLst>
      </pc:sldChg>
      <pc:sldChg chg="del">
        <pc:chgData name="Grant Williams" userId="4a88a592756bc3ee" providerId="LiveId" clId="{8C181535-5113-4FC1-8EE1-BFBB67969933}" dt="2022-08-26T04:00:30.989" v="406" actId="47"/>
        <pc:sldMkLst>
          <pc:docMk/>
          <pc:sldMk cId="2585834929" sldId="339"/>
        </pc:sldMkLst>
      </pc:sldChg>
      <pc:sldChg chg="del">
        <pc:chgData name="Grant Williams" userId="4a88a592756bc3ee" providerId="LiveId" clId="{8C181535-5113-4FC1-8EE1-BFBB67969933}" dt="2022-08-26T04:00:30.989" v="406" actId="47"/>
        <pc:sldMkLst>
          <pc:docMk/>
          <pc:sldMk cId="270279386" sldId="340"/>
        </pc:sldMkLst>
      </pc:sldChg>
      <pc:sldChg chg="del">
        <pc:chgData name="Grant Williams" userId="4a88a592756bc3ee" providerId="LiveId" clId="{8C181535-5113-4FC1-8EE1-BFBB67969933}" dt="2022-08-26T04:00:30.989" v="406" actId="47"/>
        <pc:sldMkLst>
          <pc:docMk/>
          <pc:sldMk cId="3366153289" sldId="341"/>
        </pc:sldMkLst>
      </pc:sldChg>
      <pc:sldChg chg="del">
        <pc:chgData name="Grant Williams" userId="4a88a592756bc3ee" providerId="LiveId" clId="{8C181535-5113-4FC1-8EE1-BFBB67969933}" dt="2022-08-26T04:00:30.989" v="406" actId="47"/>
        <pc:sldMkLst>
          <pc:docMk/>
          <pc:sldMk cId="1725868214" sldId="342"/>
        </pc:sldMkLst>
      </pc:sldChg>
      <pc:sldChg chg="del">
        <pc:chgData name="Grant Williams" userId="4a88a592756bc3ee" providerId="LiveId" clId="{8C181535-5113-4FC1-8EE1-BFBB67969933}" dt="2022-08-26T04:00:30.989" v="406" actId="47"/>
        <pc:sldMkLst>
          <pc:docMk/>
          <pc:sldMk cId="586322863" sldId="343"/>
        </pc:sldMkLst>
      </pc:sldChg>
      <pc:sldChg chg="del">
        <pc:chgData name="Grant Williams" userId="4a88a592756bc3ee" providerId="LiveId" clId="{8C181535-5113-4FC1-8EE1-BFBB67969933}" dt="2022-08-26T04:00:30.989" v="406" actId="47"/>
        <pc:sldMkLst>
          <pc:docMk/>
          <pc:sldMk cId="84535398" sldId="344"/>
        </pc:sldMkLst>
      </pc:sldChg>
      <pc:sldChg chg="del">
        <pc:chgData name="Grant Williams" userId="4a88a592756bc3ee" providerId="LiveId" clId="{8C181535-5113-4FC1-8EE1-BFBB67969933}" dt="2022-08-26T04:00:30.989" v="406" actId="47"/>
        <pc:sldMkLst>
          <pc:docMk/>
          <pc:sldMk cId="3087335433" sldId="345"/>
        </pc:sldMkLst>
      </pc:sldChg>
      <pc:sldChg chg="del">
        <pc:chgData name="Grant Williams" userId="4a88a592756bc3ee" providerId="LiveId" clId="{8C181535-5113-4FC1-8EE1-BFBB67969933}" dt="2022-08-26T04:00:30.989" v="406" actId="47"/>
        <pc:sldMkLst>
          <pc:docMk/>
          <pc:sldMk cId="2160533638" sldId="346"/>
        </pc:sldMkLst>
      </pc:sldChg>
      <pc:sldChg chg="del">
        <pc:chgData name="Grant Williams" userId="4a88a592756bc3ee" providerId="LiveId" clId="{8C181535-5113-4FC1-8EE1-BFBB67969933}" dt="2022-08-26T04:00:30.989" v="406" actId="47"/>
        <pc:sldMkLst>
          <pc:docMk/>
          <pc:sldMk cId="1026657635" sldId="347"/>
        </pc:sldMkLst>
      </pc:sldChg>
      <pc:sldChg chg="del">
        <pc:chgData name="Grant Williams" userId="4a88a592756bc3ee" providerId="LiveId" clId="{8C181535-5113-4FC1-8EE1-BFBB67969933}" dt="2022-08-26T04:00:30.989" v="406" actId="47"/>
        <pc:sldMkLst>
          <pc:docMk/>
          <pc:sldMk cId="2016292476" sldId="348"/>
        </pc:sldMkLst>
      </pc:sldChg>
      <pc:sldChg chg="del">
        <pc:chgData name="Grant Williams" userId="4a88a592756bc3ee" providerId="LiveId" clId="{8C181535-5113-4FC1-8EE1-BFBB67969933}" dt="2022-08-26T04:00:30.989" v="406" actId="47"/>
        <pc:sldMkLst>
          <pc:docMk/>
          <pc:sldMk cId="4185478119" sldId="349"/>
        </pc:sldMkLst>
      </pc:sldChg>
      <pc:sldChg chg="del">
        <pc:chgData name="Grant Williams" userId="4a88a592756bc3ee" providerId="LiveId" clId="{8C181535-5113-4FC1-8EE1-BFBB67969933}" dt="2022-08-26T04:00:30.989" v="406" actId="47"/>
        <pc:sldMkLst>
          <pc:docMk/>
          <pc:sldMk cId="3398190814" sldId="350"/>
        </pc:sldMkLst>
      </pc:sldChg>
      <pc:sldChg chg="del">
        <pc:chgData name="Grant Williams" userId="4a88a592756bc3ee" providerId="LiveId" clId="{8C181535-5113-4FC1-8EE1-BFBB67969933}" dt="2022-08-26T04:00:30.989" v="406" actId="47"/>
        <pc:sldMkLst>
          <pc:docMk/>
          <pc:sldMk cId="1963622217" sldId="351"/>
        </pc:sldMkLst>
      </pc:sldChg>
    </pc:docChg>
  </pc:docChgLst>
  <pc:docChgLst>
    <pc:chgData name="Grant Williams" userId="4a88a592756bc3ee" providerId="LiveId" clId="{40360205-1CE3-4C3E-A9B3-4073106F3013}"/>
    <pc:docChg chg="undo redo custSel addSld delSld modSld sldOrd addMainMaster delMainMaster">
      <pc:chgData name="Grant Williams" userId="4a88a592756bc3ee" providerId="LiveId" clId="{40360205-1CE3-4C3E-A9B3-4073106F3013}" dt="2022-08-01T04:16:34.688" v="23876" actId="20577"/>
      <pc:docMkLst>
        <pc:docMk/>
      </pc:docMkLst>
      <pc:sldChg chg="new add del">
        <pc:chgData name="Grant Williams" userId="4a88a592756bc3ee" providerId="LiveId" clId="{40360205-1CE3-4C3E-A9B3-4073106F3013}" dt="2022-07-31T03:53:36.412" v="13" actId="47"/>
        <pc:sldMkLst>
          <pc:docMk/>
          <pc:sldMk cId="881028572" sldId="256"/>
        </pc:sldMkLst>
      </pc:sldChg>
      <pc:sldChg chg="addSp delSp add del setBg delDesignElem">
        <pc:chgData name="Grant Williams" userId="4a88a592756bc3ee" providerId="LiveId" clId="{40360205-1CE3-4C3E-A9B3-4073106F3013}" dt="2022-07-31T03:53:19.619" v="2"/>
        <pc:sldMkLst>
          <pc:docMk/>
          <pc:sldMk cId="3180290867" sldId="256"/>
        </pc:sldMkLst>
        <pc:spChg chg="add del">
          <ac:chgData name="Grant Williams" userId="4a88a592756bc3ee" providerId="LiveId" clId="{40360205-1CE3-4C3E-A9B3-4073106F3013}" dt="2022-07-31T03:53:19.619" v="2"/>
          <ac:spMkLst>
            <pc:docMk/>
            <pc:sldMk cId="3180290867" sldId="256"/>
            <ac:spMk id="16" creationId="{FF4F1B1F-38C9-4BA3-8793-E2B6FC978C0A}"/>
          </ac:spMkLst>
        </pc:spChg>
        <pc:cxnChg chg="add del">
          <ac:chgData name="Grant Williams" userId="4a88a592756bc3ee" providerId="LiveId" clId="{40360205-1CE3-4C3E-A9B3-4073106F3013}" dt="2022-07-31T03:53:19.619" v="2"/>
          <ac:cxnSpMkLst>
            <pc:docMk/>
            <pc:sldMk cId="3180290867" sldId="256"/>
            <ac:cxnSpMk id="18" creationId="{6B5C80BC-C547-4FD8-9B68-6A9207F08580}"/>
          </ac:cxnSpMkLst>
        </pc:cxnChg>
      </pc:sldChg>
      <pc:sldChg chg="new del">
        <pc:chgData name="Grant Williams" userId="4a88a592756bc3ee" providerId="LiveId" clId="{40360205-1CE3-4C3E-A9B3-4073106F3013}" dt="2022-07-31T03:53:32.465" v="9" actId="680"/>
        <pc:sldMkLst>
          <pc:docMk/>
          <pc:sldMk cId="335651901" sldId="258"/>
        </pc:sldMkLst>
      </pc:sldChg>
      <pc:sldChg chg="new del">
        <pc:chgData name="Grant Williams" userId="4a88a592756bc3ee" providerId="LiveId" clId="{40360205-1CE3-4C3E-A9B3-4073106F3013}" dt="2022-07-31T03:53:29.953" v="6" actId="680"/>
        <pc:sldMkLst>
          <pc:docMk/>
          <pc:sldMk cId="2406304286" sldId="258"/>
        </pc:sldMkLst>
      </pc:sldChg>
      <pc:sldChg chg="modSp new mod ord">
        <pc:chgData name="Grant Williams" userId="4a88a592756bc3ee" providerId="LiveId" clId="{40360205-1CE3-4C3E-A9B3-4073106F3013}" dt="2022-07-31T03:55:50.634" v="260" actId="20577"/>
        <pc:sldMkLst>
          <pc:docMk/>
          <pc:sldMk cId="3516890011" sldId="258"/>
        </pc:sldMkLst>
        <pc:spChg chg="mod">
          <ac:chgData name="Grant Williams" userId="4a88a592756bc3ee" providerId="LiveId" clId="{40360205-1CE3-4C3E-A9B3-4073106F3013}" dt="2022-07-31T03:53:41.344" v="24" actId="20577"/>
          <ac:spMkLst>
            <pc:docMk/>
            <pc:sldMk cId="3516890011" sldId="258"/>
            <ac:spMk id="2" creationId="{BE27E5DE-71D9-7450-F8D4-B8032ED9D0DC}"/>
          </ac:spMkLst>
        </pc:spChg>
        <pc:spChg chg="mod">
          <ac:chgData name="Grant Williams" userId="4a88a592756bc3ee" providerId="LiveId" clId="{40360205-1CE3-4C3E-A9B3-4073106F3013}" dt="2022-07-31T03:55:50.634" v="260" actId="20577"/>
          <ac:spMkLst>
            <pc:docMk/>
            <pc:sldMk cId="3516890011" sldId="258"/>
            <ac:spMk id="3" creationId="{3B51DEEB-5943-81BA-B048-52BCCF7A8484}"/>
          </ac:spMkLst>
        </pc:spChg>
      </pc:sldChg>
      <pc:sldChg chg="modSp new mod">
        <pc:chgData name="Grant Williams" userId="4a88a592756bc3ee" providerId="LiveId" clId="{40360205-1CE3-4C3E-A9B3-4073106F3013}" dt="2022-07-31T03:56:29.055" v="471" actId="20577"/>
        <pc:sldMkLst>
          <pc:docMk/>
          <pc:sldMk cId="2979324523" sldId="259"/>
        </pc:sldMkLst>
        <pc:spChg chg="mod">
          <ac:chgData name="Grant Williams" userId="4a88a592756bc3ee" providerId="LiveId" clId="{40360205-1CE3-4C3E-A9B3-4073106F3013}" dt="2022-07-31T03:55:55.041" v="270" actId="20577"/>
          <ac:spMkLst>
            <pc:docMk/>
            <pc:sldMk cId="2979324523" sldId="259"/>
            <ac:spMk id="2" creationId="{C84D20EB-25A1-2D01-5A50-75B90046A73F}"/>
          </ac:spMkLst>
        </pc:spChg>
        <pc:spChg chg="mod">
          <ac:chgData name="Grant Williams" userId="4a88a592756bc3ee" providerId="LiveId" clId="{40360205-1CE3-4C3E-A9B3-4073106F3013}" dt="2022-07-31T03:56:29.055" v="471" actId="20577"/>
          <ac:spMkLst>
            <pc:docMk/>
            <pc:sldMk cId="2979324523" sldId="259"/>
            <ac:spMk id="3" creationId="{974D699A-06DB-3BC7-0F97-F710A2F1B34C}"/>
          </ac:spMkLst>
        </pc:spChg>
      </pc:sldChg>
      <pc:sldChg chg="addSp modSp new mod">
        <pc:chgData name="Grant Williams" userId="4a88a592756bc3ee" providerId="LiveId" clId="{40360205-1CE3-4C3E-A9B3-4073106F3013}" dt="2022-07-31T23:57:13.902" v="6700" actId="20577"/>
        <pc:sldMkLst>
          <pc:docMk/>
          <pc:sldMk cId="3290218931" sldId="263"/>
        </pc:sldMkLst>
        <pc:spChg chg="mod">
          <ac:chgData name="Grant Williams" userId="4a88a592756bc3ee" providerId="LiveId" clId="{40360205-1CE3-4C3E-A9B3-4073106F3013}" dt="2022-07-31T03:56:47.020" v="484" actId="313"/>
          <ac:spMkLst>
            <pc:docMk/>
            <pc:sldMk cId="3290218931" sldId="263"/>
            <ac:spMk id="2" creationId="{37D5C53C-B56C-0C01-7219-E0ADDCF1E61D}"/>
          </ac:spMkLst>
        </pc:spChg>
        <pc:spChg chg="mod">
          <ac:chgData name="Grant Williams" userId="4a88a592756bc3ee" providerId="LiveId" clId="{40360205-1CE3-4C3E-A9B3-4073106F3013}" dt="2022-07-31T04:05:02.982" v="1164" actId="14100"/>
          <ac:spMkLst>
            <pc:docMk/>
            <pc:sldMk cId="3290218931" sldId="263"/>
            <ac:spMk id="3" creationId="{D4BC39CA-3E6B-B481-02E1-688E8DE8EB5A}"/>
          </ac:spMkLst>
        </pc:spChg>
        <pc:graphicFrameChg chg="add mod modGraphic">
          <ac:chgData name="Grant Williams" userId="4a88a592756bc3ee" providerId="LiveId" clId="{40360205-1CE3-4C3E-A9B3-4073106F3013}" dt="2022-07-31T23:57:13.902" v="6700" actId="20577"/>
          <ac:graphicFrameMkLst>
            <pc:docMk/>
            <pc:sldMk cId="3290218931" sldId="263"/>
            <ac:graphicFrameMk id="4" creationId="{B891A9C2-AB1C-C1BB-42C1-711709FA4B3C}"/>
          </ac:graphicFrameMkLst>
        </pc:graphicFrameChg>
      </pc:sldChg>
      <pc:sldChg chg="modSp new mod">
        <pc:chgData name="Grant Williams" userId="4a88a592756bc3ee" providerId="LiveId" clId="{40360205-1CE3-4C3E-A9B3-4073106F3013}" dt="2022-07-31T23:57:07.598" v="6691" actId="20577"/>
        <pc:sldMkLst>
          <pc:docMk/>
          <pc:sldMk cId="2665322037" sldId="264"/>
        </pc:sldMkLst>
        <pc:spChg chg="mod">
          <ac:chgData name="Grant Williams" userId="4a88a592756bc3ee" providerId="LiveId" clId="{40360205-1CE3-4C3E-A9B3-4073106F3013}" dt="2022-07-31T04:01:27.201" v="976" actId="20577"/>
          <ac:spMkLst>
            <pc:docMk/>
            <pc:sldMk cId="2665322037" sldId="264"/>
            <ac:spMk id="2" creationId="{BA0AFC6B-E684-A412-EA03-6B86E219DDBC}"/>
          </ac:spMkLst>
        </pc:spChg>
        <pc:spChg chg="mod">
          <ac:chgData name="Grant Williams" userId="4a88a592756bc3ee" providerId="LiveId" clId="{40360205-1CE3-4C3E-A9B3-4073106F3013}" dt="2022-07-31T23:57:07.598" v="6691" actId="20577"/>
          <ac:spMkLst>
            <pc:docMk/>
            <pc:sldMk cId="2665322037" sldId="264"/>
            <ac:spMk id="3" creationId="{56D9FA44-8519-0E19-E7F5-5E7F249AEB77}"/>
          </ac:spMkLst>
        </pc:spChg>
      </pc:sldChg>
      <pc:sldChg chg="addSp delSp modSp new mod setBg">
        <pc:chgData name="Grant Williams" userId="4a88a592756bc3ee" providerId="LiveId" clId="{40360205-1CE3-4C3E-A9B3-4073106F3013}" dt="2022-07-31T04:05:11.360" v="1176" actId="26606"/>
        <pc:sldMkLst>
          <pc:docMk/>
          <pc:sldMk cId="1398014404" sldId="265"/>
        </pc:sldMkLst>
        <pc:spChg chg="mod">
          <ac:chgData name="Grant Williams" userId="4a88a592756bc3ee" providerId="LiveId" clId="{40360205-1CE3-4C3E-A9B3-4073106F3013}" dt="2022-07-31T04:05:11.360" v="1176" actId="26606"/>
          <ac:spMkLst>
            <pc:docMk/>
            <pc:sldMk cId="1398014404" sldId="265"/>
            <ac:spMk id="2" creationId="{AEF9EA8C-D912-ECF1-3E60-6C0E7CF5556D}"/>
          </ac:spMkLst>
        </pc:spChg>
        <pc:spChg chg="del">
          <ac:chgData name="Grant Williams" userId="4a88a592756bc3ee" providerId="LiveId" clId="{40360205-1CE3-4C3E-A9B3-4073106F3013}" dt="2022-07-31T04:05:11.360" v="1176" actId="26606"/>
          <ac:spMkLst>
            <pc:docMk/>
            <pc:sldMk cId="1398014404" sldId="265"/>
            <ac:spMk id="3" creationId="{851EDD73-D4D8-885C-214B-231ABD6EFF8B}"/>
          </ac:spMkLst>
        </pc:spChg>
        <pc:spChg chg="add">
          <ac:chgData name="Grant Williams" userId="4a88a592756bc3ee" providerId="LiveId" clId="{40360205-1CE3-4C3E-A9B3-4073106F3013}" dt="2022-07-31T04:05:11.360" v="1176" actId="26606"/>
          <ac:spMkLst>
            <pc:docMk/>
            <pc:sldMk cId="1398014404" sldId="265"/>
            <ac:spMk id="9" creationId="{C1DD1A8A-57D5-4A81-AD04-532B043C5611}"/>
          </ac:spMkLst>
        </pc:spChg>
        <pc:spChg chg="add">
          <ac:chgData name="Grant Williams" userId="4a88a592756bc3ee" providerId="LiveId" clId="{40360205-1CE3-4C3E-A9B3-4073106F3013}" dt="2022-07-31T04:05:11.360" v="1176" actId="26606"/>
          <ac:spMkLst>
            <pc:docMk/>
            <pc:sldMk cId="1398014404" sldId="265"/>
            <ac:spMk id="11" creationId="{007891EC-4501-44ED-A8C8-B11B6DB767AB}"/>
          </ac:spMkLst>
        </pc:spChg>
        <pc:picChg chg="add">
          <ac:chgData name="Grant Williams" userId="4a88a592756bc3ee" providerId="LiveId" clId="{40360205-1CE3-4C3E-A9B3-4073106F3013}" dt="2022-07-31T04:05:11.360" v="1176" actId="26606"/>
          <ac:picMkLst>
            <pc:docMk/>
            <pc:sldMk cId="1398014404" sldId="265"/>
            <ac:picMk id="5" creationId="{BDBF8899-17B9-EF51-059B-B2911EC3303A}"/>
          </ac:picMkLst>
        </pc:picChg>
      </pc:sldChg>
      <pc:sldChg chg="modSp new mod">
        <pc:chgData name="Grant Williams" userId="4a88a592756bc3ee" providerId="LiveId" clId="{40360205-1CE3-4C3E-A9B3-4073106F3013}" dt="2022-07-31T04:09:45.655" v="2162" actId="20577"/>
        <pc:sldMkLst>
          <pc:docMk/>
          <pc:sldMk cId="1602150140" sldId="266"/>
        </pc:sldMkLst>
        <pc:spChg chg="mod">
          <ac:chgData name="Grant Williams" userId="4a88a592756bc3ee" providerId="LiveId" clId="{40360205-1CE3-4C3E-A9B3-4073106F3013}" dt="2022-07-31T04:06:00.493" v="1214" actId="20577"/>
          <ac:spMkLst>
            <pc:docMk/>
            <pc:sldMk cId="1602150140" sldId="266"/>
            <ac:spMk id="2" creationId="{AE6F87E0-EAC0-DBAB-1DB4-855F69291249}"/>
          </ac:spMkLst>
        </pc:spChg>
        <pc:spChg chg="mod">
          <ac:chgData name="Grant Williams" userId="4a88a592756bc3ee" providerId="LiveId" clId="{40360205-1CE3-4C3E-A9B3-4073106F3013}" dt="2022-07-31T04:09:45.655" v="2162" actId="20577"/>
          <ac:spMkLst>
            <pc:docMk/>
            <pc:sldMk cId="1602150140" sldId="266"/>
            <ac:spMk id="3" creationId="{3A962BB5-8F1E-11AC-831A-D14BA740A335}"/>
          </ac:spMkLst>
        </pc:spChg>
      </pc:sldChg>
      <pc:sldChg chg="modSp new mod">
        <pc:chgData name="Grant Williams" userId="4a88a592756bc3ee" providerId="LiveId" clId="{40360205-1CE3-4C3E-A9B3-4073106F3013}" dt="2022-07-31T04:19:53.297" v="3136" actId="20577"/>
        <pc:sldMkLst>
          <pc:docMk/>
          <pc:sldMk cId="4075354179" sldId="267"/>
        </pc:sldMkLst>
        <pc:spChg chg="mod">
          <ac:chgData name="Grant Williams" userId="4a88a592756bc3ee" providerId="LiveId" clId="{40360205-1CE3-4C3E-A9B3-4073106F3013}" dt="2022-07-31T04:10:59.988" v="2183" actId="20577"/>
          <ac:spMkLst>
            <pc:docMk/>
            <pc:sldMk cId="4075354179" sldId="267"/>
            <ac:spMk id="2" creationId="{2D7247FA-D42B-9BC9-F10A-38EDD3E978FA}"/>
          </ac:spMkLst>
        </pc:spChg>
        <pc:spChg chg="mod">
          <ac:chgData name="Grant Williams" userId="4a88a592756bc3ee" providerId="LiveId" clId="{40360205-1CE3-4C3E-A9B3-4073106F3013}" dt="2022-07-31T04:19:53.297" v="3136" actId="20577"/>
          <ac:spMkLst>
            <pc:docMk/>
            <pc:sldMk cId="4075354179" sldId="267"/>
            <ac:spMk id="3" creationId="{97AA6831-8B71-FA83-4532-F0AE62753189}"/>
          </ac:spMkLst>
        </pc:spChg>
      </pc:sldChg>
      <pc:sldChg chg="modSp new mod">
        <pc:chgData name="Grant Williams" userId="4a88a592756bc3ee" providerId="LiveId" clId="{40360205-1CE3-4C3E-A9B3-4073106F3013}" dt="2022-07-31T04:27:38.556" v="3945" actId="20577"/>
        <pc:sldMkLst>
          <pc:docMk/>
          <pc:sldMk cId="3360585041" sldId="268"/>
        </pc:sldMkLst>
        <pc:spChg chg="mod">
          <ac:chgData name="Grant Williams" userId="4a88a592756bc3ee" providerId="LiveId" clId="{40360205-1CE3-4C3E-A9B3-4073106F3013}" dt="2022-07-31T04:20:41.267" v="3155" actId="20577"/>
          <ac:spMkLst>
            <pc:docMk/>
            <pc:sldMk cId="3360585041" sldId="268"/>
            <ac:spMk id="2" creationId="{184B3F95-D40F-E8E1-8C73-597964EDED79}"/>
          </ac:spMkLst>
        </pc:spChg>
        <pc:spChg chg="mod">
          <ac:chgData name="Grant Williams" userId="4a88a592756bc3ee" providerId="LiveId" clId="{40360205-1CE3-4C3E-A9B3-4073106F3013}" dt="2022-07-31T04:27:38.556" v="3945" actId="20577"/>
          <ac:spMkLst>
            <pc:docMk/>
            <pc:sldMk cId="3360585041" sldId="268"/>
            <ac:spMk id="3" creationId="{A64B7619-F0E7-1987-EDE9-276D4898AC63}"/>
          </ac:spMkLst>
        </pc:spChg>
      </pc:sldChg>
      <pc:sldChg chg="modSp new mod">
        <pc:chgData name="Grant Williams" userId="4a88a592756bc3ee" providerId="LiveId" clId="{40360205-1CE3-4C3E-A9B3-4073106F3013}" dt="2022-08-01T02:47:38.832" v="16062" actId="20577"/>
        <pc:sldMkLst>
          <pc:docMk/>
          <pc:sldMk cId="4074328563" sldId="269"/>
        </pc:sldMkLst>
        <pc:spChg chg="mod">
          <ac:chgData name="Grant Williams" userId="4a88a592756bc3ee" providerId="LiveId" clId="{40360205-1CE3-4C3E-A9B3-4073106F3013}" dt="2022-07-31T23:40:21.101" v="6024" actId="20577"/>
          <ac:spMkLst>
            <pc:docMk/>
            <pc:sldMk cId="4074328563" sldId="269"/>
            <ac:spMk id="2" creationId="{E356D06F-347D-FA47-B0C7-7DE189E3E1FD}"/>
          </ac:spMkLst>
        </pc:spChg>
        <pc:spChg chg="mod">
          <ac:chgData name="Grant Williams" userId="4a88a592756bc3ee" providerId="LiveId" clId="{40360205-1CE3-4C3E-A9B3-4073106F3013}" dt="2022-08-01T02:47:38.832" v="16062" actId="20577"/>
          <ac:spMkLst>
            <pc:docMk/>
            <pc:sldMk cId="4074328563" sldId="269"/>
            <ac:spMk id="3" creationId="{3302DDF6-67C9-E10A-F476-78157AD98B5F}"/>
          </ac:spMkLst>
        </pc:spChg>
      </pc:sldChg>
      <pc:sldChg chg="addSp delSp modSp new mod">
        <pc:chgData name="Grant Williams" userId="4a88a592756bc3ee" providerId="LiveId" clId="{40360205-1CE3-4C3E-A9B3-4073106F3013}" dt="2022-07-31T04:29:08.038" v="4086" actId="2"/>
        <pc:sldMkLst>
          <pc:docMk/>
          <pc:sldMk cId="2665708464" sldId="270"/>
        </pc:sldMkLst>
        <pc:spChg chg="mod">
          <ac:chgData name="Grant Williams" userId="4a88a592756bc3ee" providerId="LiveId" clId="{40360205-1CE3-4C3E-A9B3-4073106F3013}" dt="2022-07-31T04:27:32.590" v="3941" actId="1076"/>
          <ac:spMkLst>
            <pc:docMk/>
            <pc:sldMk cId="2665708464" sldId="270"/>
            <ac:spMk id="2" creationId="{BF09AB71-A57B-3AE6-6D14-AD2C198691A9}"/>
          </ac:spMkLst>
        </pc:spChg>
        <pc:spChg chg="del">
          <ac:chgData name="Grant Williams" userId="4a88a592756bc3ee" providerId="LiveId" clId="{40360205-1CE3-4C3E-A9B3-4073106F3013}" dt="2022-07-31T04:23:48.989" v="3666" actId="478"/>
          <ac:spMkLst>
            <pc:docMk/>
            <pc:sldMk cId="2665708464" sldId="270"/>
            <ac:spMk id="3" creationId="{2725421B-669C-7757-7EE3-1C7386591F2A}"/>
          </ac:spMkLst>
        </pc:spChg>
        <pc:spChg chg="add del">
          <ac:chgData name="Grant Williams" userId="4a88a592756bc3ee" providerId="LiveId" clId="{40360205-1CE3-4C3E-A9B3-4073106F3013}" dt="2022-07-31T04:25:47.481" v="3830" actId="22"/>
          <ac:spMkLst>
            <pc:docMk/>
            <pc:sldMk cId="2665708464" sldId="270"/>
            <ac:spMk id="8" creationId="{98BB44C5-05DC-2A66-7153-2A119B209A6A}"/>
          </ac:spMkLst>
        </pc:spChg>
        <pc:spChg chg="add mod">
          <ac:chgData name="Grant Williams" userId="4a88a592756bc3ee" providerId="LiveId" clId="{40360205-1CE3-4C3E-A9B3-4073106F3013}" dt="2022-07-31T04:29:08.038" v="4086" actId="2"/>
          <ac:spMkLst>
            <pc:docMk/>
            <pc:sldMk cId="2665708464" sldId="270"/>
            <ac:spMk id="10" creationId="{2528BBB5-8582-72D4-8B76-13AB098DDE8F}"/>
          </ac:spMkLst>
        </pc:spChg>
        <pc:graphicFrameChg chg="add del mod">
          <ac:chgData name="Grant Williams" userId="4a88a592756bc3ee" providerId="LiveId" clId="{40360205-1CE3-4C3E-A9B3-4073106F3013}" dt="2022-07-31T04:26:14.418" v="3845"/>
          <ac:graphicFrameMkLst>
            <pc:docMk/>
            <pc:sldMk cId="2665708464" sldId="270"/>
            <ac:graphicFrameMk id="11" creationId="{066DAAE9-A896-72AA-E273-E00A2DAB9823}"/>
          </ac:graphicFrameMkLst>
        </pc:graphicFrameChg>
        <pc:picChg chg="add mod modCrop">
          <ac:chgData name="Grant Williams" userId="4a88a592756bc3ee" providerId="LiveId" clId="{40360205-1CE3-4C3E-A9B3-4073106F3013}" dt="2022-07-31T04:27:05.834" v="3867" actId="1076"/>
          <ac:picMkLst>
            <pc:docMk/>
            <pc:sldMk cId="2665708464" sldId="270"/>
            <ac:picMk id="5" creationId="{87C5C5E0-3EBD-A4BA-58C5-CDA93B9DECB6}"/>
          </ac:picMkLst>
        </pc:picChg>
        <pc:picChg chg="add mod modCrop">
          <ac:chgData name="Grant Williams" userId="4a88a592756bc3ee" providerId="LiveId" clId="{40360205-1CE3-4C3E-A9B3-4073106F3013}" dt="2022-07-31T04:25:42.844" v="3828" actId="1076"/>
          <ac:picMkLst>
            <pc:docMk/>
            <pc:sldMk cId="2665708464" sldId="270"/>
            <ac:picMk id="6" creationId="{86622CF5-FBBC-D664-60E7-41C0BAFD6106}"/>
          </ac:picMkLst>
        </pc:picChg>
      </pc:sldChg>
      <pc:sldChg chg="modSp new mod">
        <pc:chgData name="Grant Williams" userId="4a88a592756bc3ee" providerId="LiveId" clId="{40360205-1CE3-4C3E-A9B3-4073106F3013}" dt="2022-07-31T04:30:43.750" v="4436" actId="33524"/>
        <pc:sldMkLst>
          <pc:docMk/>
          <pc:sldMk cId="2525056619" sldId="271"/>
        </pc:sldMkLst>
        <pc:spChg chg="mod">
          <ac:chgData name="Grant Williams" userId="4a88a592756bc3ee" providerId="LiveId" clId="{40360205-1CE3-4C3E-A9B3-4073106F3013}" dt="2022-07-31T04:27:46.671" v="3975" actId="20577"/>
          <ac:spMkLst>
            <pc:docMk/>
            <pc:sldMk cId="2525056619" sldId="271"/>
            <ac:spMk id="2" creationId="{0ED23036-7E42-A90F-73E5-D06D4C028C04}"/>
          </ac:spMkLst>
        </pc:spChg>
        <pc:spChg chg="mod">
          <ac:chgData name="Grant Williams" userId="4a88a592756bc3ee" providerId="LiveId" clId="{40360205-1CE3-4C3E-A9B3-4073106F3013}" dt="2022-07-31T04:30:43.750" v="4436" actId="33524"/>
          <ac:spMkLst>
            <pc:docMk/>
            <pc:sldMk cId="2525056619" sldId="271"/>
            <ac:spMk id="3" creationId="{FDE414EB-669C-1759-3A64-9B25E604E3E4}"/>
          </ac:spMkLst>
        </pc:spChg>
      </pc:sldChg>
      <pc:sldChg chg="addSp modSp new mod">
        <pc:chgData name="Grant Williams" userId="4a88a592756bc3ee" providerId="LiveId" clId="{40360205-1CE3-4C3E-A9B3-4073106F3013}" dt="2022-07-31T04:34:32.358" v="4910" actId="20577"/>
        <pc:sldMkLst>
          <pc:docMk/>
          <pc:sldMk cId="2757721834" sldId="272"/>
        </pc:sldMkLst>
        <pc:spChg chg="mod">
          <ac:chgData name="Grant Williams" userId="4a88a592756bc3ee" providerId="LiveId" clId="{40360205-1CE3-4C3E-A9B3-4073106F3013}" dt="2022-07-31T04:30:55.605" v="4462" actId="20577"/>
          <ac:spMkLst>
            <pc:docMk/>
            <pc:sldMk cId="2757721834" sldId="272"/>
            <ac:spMk id="2" creationId="{0FDB8679-B098-175C-726A-B5D4B0C97056}"/>
          </ac:spMkLst>
        </pc:spChg>
        <pc:spChg chg="mod">
          <ac:chgData name="Grant Williams" userId="4a88a592756bc3ee" providerId="LiveId" clId="{40360205-1CE3-4C3E-A9B3-4073106F3013}" dt="2022-07-31T04:34:32.358" v="4910" actId="20577"/>
          <ac:spMkLst>
            <pc:docMk/>
            <pc:sldMk cId="2757721834" sldId="272"/>
            <ac:spMk id="3" creationId="{D0233DCF-A028-FCF1-1158-E286F0DBD940}"/>
          </ac:spMkLst>
        </pc:spChg>
        <pc:graphicFrameChg chg="add mod modGraphic">
          <ac:chgData name="Grant Williams" userId="4a88a592756bc3ee" providerId="LiveId" clId="{40360205-1CE3-4C3E-A9B3-4073106F3013}" dt="2022-07-31T04:34:11.443" v="4849" actId="113"/>
          <ac:graphicFrameMkLst>
            <pc:docMk/>
            <pc:sldMk cId="2757721834" sldId="272"/>
            <ac:graphicFrameMk id="4" creationId="{891B3DCC-774C-A8DD-7D79-24B84F330997}"/>
          </ac:graphicFrameMkLst>
        </pc:graphicFrameChg>
      </pc:sldChg>
      <pc:sldChg chg="modSp new mod">
        <pc:chgData name="Grant Williams" userId="4a88a592756bc3ee" providerId="LiveId" clId="{40360205-1CE3-4C3E-A9B3-4073106F3013}" dt="2022-07-31T23:31:07.963" v="5432" actId="20577"/>
        <pc:sldMkLst>
          <pc:docMk/>
          <pc:sldMk cId="1400742465" sldId="273"/>
        </pc:sldMkLst>
        <pc:spChg chg="mod">
          <ac:chgData name="Grant Williams" userId="4a88a592756bc3ee" providerId="LiveId" clId="{40360205-1CE3-4C3E-A9B3-4073106F3013}" dt="2022-07-31T04:34:40.382" v="4949" actId="20577"/>
          <ac:spMkLst>
            <pc:docMk/>
            <pc:sldMk cId="1400742465" sldId="273"/>
            <ac:spMk id="2" creationId="{E38C0B6C-D082-DFCC-24B2-0A79131C5540}"/>
          </ac:spMkLst>
        </pc:spChg>
        <pc:spChg chg="mod">
          <ac:chgData name="Grant Williams" userId="4a88a592756bc3ee" providerId="LiveId" clId="{40360205-1CE3-4C3E-A9B3-4073106F3013}" dt="2022-07-31T23:31:07.963" v="5432" actId="20577"/>
          <ac:spMkLst>
            <pc:docMk/>
            <pc:sldMk cId="1400742465" sldId="273"/>
            <ac:spMk id="3" creationId="{1A107B19-8CF1-8280-D5BF-26662E4F3684}"/>
          </ac:spMkLst>
        </pc:spChg>
      </pc:sldChg>
      <pc:sldChg chg="modSp new mod">
        <pc:chgData name="Grant Williams" userId="4a88a592756bc3ee" providerId="LiveId" clId="{40360205-1CE3-4C3E-A9B3-4073106F3013}" dt="2022-07-31T23:34:37.084" v="5743" actId="20577"/>
        <pc:sldMkLst>
          <pc:docMk/>
          <pc:sldMk cId="2897541129" sldId="274"/>
        </pc:sldMkLst>
        <pc:spChg chg="mod">
          <ac:chgData name="Grant Williams" userId="4a88a592756bc3ee" providerId="LiveId" clId="{40360205-1CE3-4C3E-A9B3-4073106F3013}" dt="2022-07-31T23:31:29.024" v="5448" actId="20577"/>
          <ac:spMkLst>
            <pc:docMk/>
            <pc:sldMk cId="2897541129" sldId="274"/>
            <ac:spMk id="2" creationId="{F4276D8A-732F-3079-0A1F-EA1AD436C7D5}"/>
          </ac:spMkLst>
        </pc:spChg>
        <pc:spChg chg="mod">
          <ac:chgData name="Grant Williams" userId="4a88a592756bc3ee" providerId="LiveId" clId="{40360205-1CE3-4C3E-A9B3-4073106F3013}" dt="2022-07-31T23:34:37.084" v="5743" actId="20577"/>
          <ac:spMkLst>
            <pc:docMk/>
            <pc:sldMk cId="2897541129" sldId="274"/>
            <ac:spMk id="3" creationId="{B8ACC4E0-E360-DF66-9594-3FD4C7DAD8F2}"/>
          </ac:spMkLst>
        </pc:spChg>
      </pc:sldChg>
      <pc:sldChg chg="modSp new mod">
        <pc:chgData name="Grant Williams" userId="4a88a592756bc3ee" providerId="LiveId" clId="{40360205-1CE3-4C3E-A9B3-4073106F3013}" dt="2022-07-31T23:40:15.002" v="6009" actId="313"/>
        <pc:sldMkLst>
          <pc:docMk/>
          <pc:sldMk cId="1034763473" sldId="276"/>
        </pc:sldMkLst>
        <pc:spChg chg="mod">
          <ac:chgData name="Grant Williams" userId="4a88a592756bc3ee" providerId="LiveId" clId="{40360205-1CE3-4C3E-A9B3-4073106F3013}" dt="2022-07-31T23:39:08.306" v="5776" actId="20577"/>
          <ac:spMkLst>
            <pc:docMk/>
            <pc:sldMk cId="1034763473" sldId="276"/>
            <ac:spMk id="2" creationId="{9346B608-5AF8-75ED-0F5B-909D1397AE68}"/>
          </ac:spMkLst>
        </pc:spChg>
        <pc:spChg chg="mod">
          <ac:chgData name="Grant Williams" userId="4a88a592756bc3ee" providerId="LiveId" clId="{40360205-1CE3-4C3E-A9B3-4073106F3013}" dt="2022-07-31T23:40:15.002" v="6009" actId="313"/>
          <ac:spMkLst>
            <pc:docMk/>
            <pc:sldMk cId="1034763473" sldId="276"/>
            <ac:spMk id="3" creationId="{22DDEC87-D3EE-FFCB-5DEB-1ABB4501D291}"/>
          </ac:spMkLst>
        </pc:spChg>
      </pc:sldChg>
      <pc:sldChg chg="ord">
        <pc:chgData name="Grant Williams" userId="4a88a592756bc3ee" providerId="LiveId" clId="{40360205-1CE3-4C3E-A9B3-4073106F3013}" dt="2022-08-01T02:00:16.426" v="10132"/>
        <pc:sldMkLst>
          <pc:docMk/>
          <pc:sldMk cId="2693385125" sldId="277"/>
        </pc:sldMkLst>
      </pc:sldChg>
      <pc:sldChg chg="addSp modSp new mod">
        <pc:chgData name="Grant Williams" userId="4a88a592756bc3ee" providerId="LiveId" clId="{40360205-1CE3-4C3E-A9B3-4073106F3013}" dt="2022-08-01T01:42:34.871" v="8329" actId="20577"/>
        <pc:sldMkLst>
          <pc:docMk/>
          <pc:sldMk cId="1355038033" sldId="278"/>
        </pc:sldMkLst>
        <pc:spChg chg="mod">
          <ac:chgData name="Grant Williams" userId="4a88a592756bc3ee" providerId="LiveId" clId="{40360205-1CE3-4C3E-A9B3-4073106F3013}" dt="2022-07-31T23:58:58.022" v="7000" actId="20577"/>
          <ac:spMkLst>
            <pc:docMk/>
            <pc:sldMk cId="1355038033" sldId="278"/>
            <ac:spMk id="2" creationId="{4A0C0DA4-5D44-670E-8225-6F215384D1A8}"/>
          </ac:spMkLst>
        </pc:spChg>
        <pc:spChg chg="mod">
          <ac:chgData name="Grant Williams" userId="4a88a592756bc3ee" providerId="LiveId" clId="{40360205-1CE3-4C3E-A9B3-4073106F3013}" dt="2022-08-01T00:00:59.158" v="7384" actId="20577"/>
          <ac:spMkLst>
            <pc:docMk/>
            <pc:sldMk cId="1355038033" sldId="278"/>
            <ac:spMk id="3" creationId="{63750AD1-90EE-5C90-F3A0-B9B73A96BB5E}"/>
          </ac:spMkLst>
        </pc:spChg>
        <pc:graphicFrameChg chg="add mod modGraphic">
          <ac:chgData name="Grant Williams" userId="4a88a592756bc3ee" providerId="LiveId" clId="{40360205-1CE3-4C3E-A9B3-4073106F3013}" dt="2022-08-01T01:42:34.871" v="8329" actId="20577"/>
          <ac:graphicFrameMkLst>
            <pc:docMk/>
            <pc:sldMk cId="1355038033" sldId="278"/>
            <ac:graphicFrameMk id="4" creationId="{8CF48D4A-D5A2-A5D1-207E-CC4EFDF19A05}"/>
          </ac:graphicFrameMkLst>
        </pc:graphicFrameChg>
      </pc:sldChg>
      <pc:sldChg chg="modSp new mod">
        <pc:chgData name="Grant Williams" userId="4a88a592756bc3ee" providerId="LiveId" clId="{40360205-1CE3-4C3E-A9B3-4073106F3013}" dt="2022-07-31T23:59:46.166" v="7286" actId="20577"/>
        <pc:sldMkLst>
          <pc:docMk/>
          <pc:sldMk cId="4162212212" sldId="279"/>
        </pc:sldMkLst>
        <pc:spChg chg="mod">
          <ac:chgData name="Grant Williams" userId="4a88a592756bc3ee" providerId="LiveId" clId="{40360205-1CE3-4C3E-A9B3-4073106F3013}" dt="2022-07-31T23:59:04.685" v="7021" actId="20577"/>
          <ac:spMkLst>
            <pc:docMk/>
            <pc:sldMk cId="4162212212" sldId="279"/>
            <ac:spMk id="2" creationId="{6173E0FC-61C0-02B9-DEE0-4790C4FED83B}"/>
          </ac:spMkLst>
        </pc:spChg>
        <pc:spChg chg="mod">
          <ac:chgData name="Grant Williams" userId="4a88a592756bc3ee" providerId="LiveId" clId="{40360205-1CE3-4C3E-A9B3-4073106F3013}" dt="2022-07-31T23:59:46.166" v="7286" actId="20577"/>
          <ac:spMkLst>
            <pc:docMk/>
            <pc:sldMk cId="4162212212" sldId="279"/>
            <ac:spMk id="3" creationId="{2438C692-479D-25FD-E038-EB4C99CB5FA4}"/>
          </ac:spMkLst>
        </pc:spChg>
      </pc:sldChg>
      <pc:sldChg chg="addSp delSp modSp new mod">
        <pc:chgData name="Grant Williams" userId="4a88a592756bc3ee" providerId="LiveId" clId="{40360205-1CE3-4C3E-A9B3-4073106F3013}" dt="2022-08-01T01:42:27.914" v="8326" actId="20577"/>
        <pc:sldMkLst>
          <pc:docMk/>
          <pc:sldMk cId="4162071539" sldId="280"/>
        </pc:sldMkLst>
        <pc:spChg chg="mod">
          <ac:chgData name="Grant Williams" userId="4a88a592756bc3ee" providerId="LiveId" clId="{40360205-1CE3-4C3E-A9B3-4073106F3013}" dt="2022-08-01T00:02:07.686" v="7513" actId="20577"/>
          <ac:spMkLst>
            <pc:docMk/>
            <pc:sldMk cId="4162071539" sldId="280"/>
            <ac:spMk id="2" creationId="{0E4A7587-9D32-A619-8B51-FB0A6EA5D5C3}"/>
          </ac:spMkLst>
        </pc:spChg>
        <pc:spChg chg="mod">
          <ac:chgData name="Grant Williams" userId="4a88a592756bc3ee" providerId="LiveId" clId="{40360205-1CE3-4C3E-A9B3-4073106F3013}" dt="2022-08-01T00:09:46.202" v="7839" actId="20577"/>
          <ac:spMkLst>
            <pc:docMk/>
            <pc:sldMk cId="4162071539" sldId="280"/>
            <ac:spMk id="3" creationId="{E0E51490-1578-DE92-AF25-4CC111764588}"/>
          </ac:spMkLst>
        </pc:spChg>
        <pc:graphicFrameChg chg="add mod modGraphic">
          <ac:chgData name="Grant Williams" userId="4a88a592756bc3ee" providerId="LiveId" clId="{40360205-1CE3-4C3E-A9B3-4073106F3013}" dt="2022-08-01T01:42:27.914" v="8326" actId="20577"/>
          <ac:graphicFrameMkLst>
            <pc:docMk/>
            <pc:sldMk cId="4162071539" sldId="280"/>
            <ac:graphicFrameMk id="4" creationId="{5EDCCB6F-6D01-2DC8-60CC-A33D28EB7CE5}"/>
          </ac:graphicFrameMkLst>
        </pc:graphicFrameChg>
        <pc:graphicFrameChg chg="add del mod">
          <ac:chgData name="Grant Williams" userId="4a88a592756bc3ee" providerId="LiveId" clId="{40360205-1CE3-4C3E-A9B3-4073106F3013}" dt="2022-08-01T00:04:36.334" v="7669"/>
          <ac:graphicFrameMkLst>
            <pc:docMk/>
            <pc:sldMk cId="4162071539" sldId="280"/>
            <ac:graphicFrameMk id="5" creationId="{970F07EE-0E23-12A9-D724-49E3AB893362}"/>
          </ac:graphicFrameMkLst>
        </pc:graphicFrameChg>
      </pc:sldChg>
      <pc:sldChg chg="modSp new mod">
        <pc:chgData name="Grant Williams" userId="4a88a592756bc3ee" providerId="LiveId" clId="{40360205-1CE3-4C3E-A9B3-4073106F3013}" dt="2022-08-01T01:47:40.358" v="8554" actId="20577"/>
        <pc:sldMkLst>
          <pc:docMk/>
          <pc:sldMk cId="2653061337" sldId="281"/>
        </pc:sldMkLst>
        <pc:spChg chg="mod">
          <ac:chgData name="Grant Williams" userId="4a88a592756bc3ee" providerId="LiveId" clId="{40360205-1CE3-4C3E-A9B3-4073106F3013}" dt="2022-08-01T00:11:04.594" v="7898" actId="20577"/>
          <ac:spMkLst>
            <pc:docMk/>
            <pc:sldMk cId="2653061337" sldId="281"/>
            <ac:spMk id="2" creationId="{AD1F5C0F-E921-8378-92C2-63AD30C3D265}"/>
          </ac:spMkLst>
        </pc:spChg>
        <pc:spChg chg="mod">
          <ac:chgData name="Grant Williams" userId="4a88a592756bc3ee" providerId="LiveId" clId="{40360205-1CE3-4C3E-A9B3-4073106F3013}" dt="2022-08-01T01:47:40.358" v="8554" actId="20577"/>
          <ac:spMkLst>
            <pc:docMk/>
            <pc:sldMk cId="2653061337" sldId="281"/>
            <ac:spMk id="3" creationId="{68B578D5-F0E1-881D-7918-6C91F35165B1}"/>
          </ac:spMkLst>
        </pc:spChg>
      </pc:sldChg>
      <pc:sldChg chg="modSp new mod">
        <pc:chgData name="Grant Williams" userId="4a88a592756bc3ee" providerId="LiveId" clId="{40360205-1CE3-4C3E-A9B3-4073106F3013}" dt="2022-08-01T02:44:11.102" v="15753" actId="20577"/>
        <pc:sldMkLst>
          <pc:docMk/>
          <pc:sldMk cId="2106886440" sldId="282"/>
        </pc:sldMkLst>
        <pc:spChg chg="mod">
          <ac:chgData name="Grant Williams" userId="4a88a592756bc3ee" providerId="LiveId" clId="{40360205-1CE3-4C3E-A9B3-4073106F3013}" dt="2022-08-01T01:48:34.981" v="8583" actId="20577"/>
          <ac:spMkLst>
            <pc:docMk/>
            <pc:sldMk cId="2106886440" sldId="282"/>
            <ac:spMk id="2" creationId="{B592A434-A5BD-6A4B-D3C0-AE1BD31066A3}"/>
          </ac:spMkLst>
        </pc:spChg>
        <pc:spChg chg="mod">
          <ac:chgData name="Grant Williams" userId="4a88a592756bc3ee" providerId="LiveId" clId="{40360205-1CE3-4C3E-A9B3-4073106F3013}" dt="2022-08-01T02:44:11.102" v="15753" actId="20577"/>
          <ac:spMkLst>
            <pc:docMk/>
            <pc:sldMk cId="2106886440" sldId="282"/>
            <ac:spMk id="3" creationId="{4F8F90BB-B724-2AAE-25BD-837CEC79B982}"/>
          </ac:spMkLst>
        </pc:spChg>
      </pc:sldChg>
      <pc:sldChg chg="addSp delSp modSp new mod">
        <pc:chgData name="Grant Williams" userId="4a88a592756bc3ee" providerId="LiveId" clId="{40360205-1CE3-4C3E-A9B3-4073106F3013}" dt="2022-08-01T01:54:11.366" v="9105" actId="20577"/>
        <pc:sldMkLst>
          <pc:docMk/>
          <pc:sldMk cId="3281837895" sldId="283"/>
        </pc:sldMkLst>
        <pc:spChg chg="mod">
          <ac:chgData name="Grant Williams" userId="4a88a592756bc3ee" providerId="LiveId" clId="{40360205-1CE3-4C3E-A9B3-4073106F3013}" dt="2022-08-01T01:50:05.065" v="8992" actId="20577"/>
          <ac:spMkLst>
            <pc:docMk/>
            <pc:sldMk cId="3281837895" sldId="283"/>
            <ac:spMk id="2" creationId="{39D715ED-9E65-44A8-E483-D605A53FD7F8}"/>
          </ac:spMkLst>
        </pc:spChg>
        <pc:spChg chg="del">
          <ac:chgData name="Grant Williams" userId="4a88a592756bc3ee" providerId="LiveId" clId="{40360205-1CE3-4C3E-A9B3-4073106F3013}" dt="2022-08-01T01:50:07.360" v="8993" actId="478"/>
          <ac:spMkLst>
            <pc:docMk/>
            <pc:sldMk cId="3281837895" sldId="283"/>
            <ac:spMk id="3" creationId="{155ABA21-C134-C671-9F3A-7C072D39AEDC}"/>
          </ac:spMkLst>
        </pc:spChg>
        <pc:graphicFrameChg chg="add mod modGraphic">
          <ac:chgData name="Grant Williams" userId="4a88a592756bc3ee" providerId="LiveId" clId="{40360205-1CE3-4C3E-A9B3-4073106F3013}" dt="2022-08-01T01:54:11.366" v="9105" actId="20577"/>
          <ac:graphicFrameMkLst>
            <pc:docMk/>
            <pc:sldMk cId="3281837895" sldId="283"/>
            <ac:graphicFrameMk id="4" creationId="{6C4239AF-98A9-010F-7E01-3799359CE06C}"/>
          </ac:graphicFrameMkLst>
        </pc:graphicFrameChg>
      </pc:sldChg>
      <pc:sldChg chg="modSp new mod">
        <pc:chgData name="Grant Williams" userId="4a88a592756bc3ee" providerId="LiveId" clId="{40360205-1CE3-4C3E-A9B3-4073106F3013}" dt="2022-08-01T01:55:44.048" v="9585" actId="20577"/>
        <pc:sldMkLst>
          <pc:docMk/>
          <pc:sldMk cId="2897741352" sldId="284"/>
        </pc:sldMkLst>
        <pc:spChg chg="mod">
          <ac:chgData name="Grant Williams" userId="4a88a592756bc3ee" providerId="LiveId" clId="{40360205-1CE3-4C3E-A9B3-4073106F3013}" dt="2022-08-01T01:54:20.226" v="9142" actId="20577"/>
          <ac:spMkLst>
            <pc:docMk/>
            <pc:sldMk cId="2897741352" sldId="284"/>
            <ac:spMk id="2" creationId="{B6E7804D-3A77-CB66-6272-3E9388A1F9EB}"/>
          </ac:spMkLst>
        </pc:spChg>
        <pc:spChg chg="mod">
          <ac:chgData name="Grant Williams" userId="4a88a592756bc3ee" providerId="LiveId" clId="{40360205-1CE3-4C3E-A9B3-4073106F3013}" dt="2022-08-01T01:55:44.048" v="9585" actId="20577"/>
          <ac:spMkLst>
            <pc:docMk/>
            <pc:sldMk cId="2897741352" sldId="284"/>
            <ac:spMk id="3" creationId="{DA63599F-AE53-8218-5653-687477AAE0FA}"/>
          </ac:spMkLst>
        </pc:spChg>
      </pc:sldChg>
      <pc:sldChg chg="modSp new mod">
        <pc:chgData name="Grant Williams" userId="4a88a592756bc3ee" providerId="LiveId" clId="{40360205-1CE3-4C3E-A9B3-4073106F3013}" dt="2022-08-01T02:05:05.158" v="10826" actId="12"/>
        <pc:sldMkLst>
          <pc:docMk/>
          <pc:sldMk cId="4156730716" sldId="285"/>
        </pc:sldMkLst>
        <pc:spChg chg="mod">
          <ac:chgData name="Grant Williams" userId="4a88a592756bc3ee" providerId="LiveId" clId="{40360205-1CE3-4C3E-A9B3-4073106F3013}" dt="2022-08-01T01:55:55.651" v="9615" actId="20577"/>
          <ac:spMkLst>
            <pc:docMk/>
            <pc:sldMk cId="4156730716" sldId="285"/>
            <ac:spMk id="2" creationId="{88548753-1BC7-0D20-3AA8-FF621C90DD54}"/>
          </ac:spMkLst>
        </pc:spChg>
        <pc:spChg chg="mod">
          <ac:chgData name="Grant Williams" userId="4a88a592756bc3ee" providerId="LiveId" clId="{40360205-1CE3-4C3E-A9B3-4073106F3013}" dt="2022-08-01T02:05:05.158" v="10826" actId="12"/>
          <ac:spMkLst>
            <pc:docMk/>
            <pc:sldMk cId="4156730716" sldId="285"/>
            <ac:spMk id="3" creationId="{DBBDB8AA-2009-EB1F-79AE-796E71584E1D}"/>
          </ac:spMkLst>
        </pc:spChg>
      </pc:sldChg>
      <pc:sldChg chg="modSp new mod">
        <pc:chgData name="Grant Williams" userId="4a88a592756bc3ee" providerId="LiveId" clId="{40360205-1CE3-4C3E-A9B3-4073106F3013}" dt="2022-08-01T02:02:13.903" v="10594" actId="20577"/>
        <pc:sldMkLst>
          <pc:docMk/>
          <pc:sldMk cId="2548820114" sldId="286"/>
        </pc:sldMkLst>
        <pc:spChg chg="mod">
          <ac:chgData name="Grant Williams" userId="4a88a592756bc3ee" providerId="LiveId" clId="{40360205-1CE3-4C3E-A9B3-4073106F3013}" dt="2022-08-01T02:00:32.596" v="10143" actId="20577"/>
          <ac:spMkLst>
            <pc:docMk/>
            <pc:sldMk cId="2548820114" sldId="286"/>
            <ac:spMk id="2" creationId="{7D4020C5-2D9B-96BA-2B3B-BFDF249FA216}"/>
          </ac:spMkLst>
        </pc:spChg>
        <pc:spChg chg="mod">
          <ac:chgData name="Grant Williams" userId="4a88a592756bc3ee" providerId="LiveId" clId="{40360205-1CE3-4C3E-A9B3-4073106F3013}" dt="2022-08-01T02:02:13.903" v="10594" actId="20577"/>
          <ac:spMkLst>
            <pc:docMk/>
            <pc:sldMk cId="2548820114" sldId="286"/>
            <ac:spMk id="3" creationId="{07C1CEB7-3233-78E7-F7DD-636F033BA322}"/>
          </ac:spMkLst>
        </pc:spChg>
      </pc:sldChg>
      <pc:sldChg chg="modSp new mod">
        <pc:chgData name="Grant Williams" userId="4a88a592756bc3ee" providerId="LiveId" clId="{40360205-1CE3-4C3E-A9B3-4073106F3013}" dt="2022-08-01T02:13:06.373" v="12034" actId="20577"/>
        <pc:sldMkLst>
          <pc:docMk/>
          <pc:sldMk cId="1011460503" sldId="288"/>
        </pc:sldMkLst>
        <pc:spChg chg="mod">
          <ac:chgData name="Grant Williams" userId="4a88a592756bc3ee" providerId="LiveId" clId="{40360205-1CE3-4C3E-A9B3-4073106F3013}" dt="2022-08-01T02:03:41.391" v="10608" actId="20577"/>
          <ac:spMkLst>
            <pc:docMk/>
            <pc:sldMk cId="1011460503" sldId="288"/>
            <ac:spMk id="2" creationId="{FA0618D9-8218-D34B-E129-09286B05F327}"/>
          </ac:spMkLst>
        </pc:spChg>
        <pc:spChg chg="mod">
          <ac:chgData name="Grant Williams" userId="4a88a592756bc3ee" providerId="LiveId" clId="{40360205-1CE3-4C3E-A9B3-4073106F3013}" dt="2022-08-01T02:13:06.373" v="12034" actId="20577"/>
          <ac:spMkLst>
            <pc:docMk/>
            <pc:sldMk cId="1011460503" sldId="288"/>
            <ac:spMk id="3" creationId="{1862852D-30A2-8CAB-F802-6516A91B1524}"/>
          </ac:spMkLst>
        </pc:spChg>
      </pc:sldChg>
      <pc:sldChg chg="modSp new mod">
        <pc:chgData name="Grant Williams" userId="4a88a592756bc3ee" providerId="LiveId" clId="{40360205-1CE3-4C3E-A9B3-4073106F3013}" dt="2022-08-01T02:09:15.276" v="11290" actId="20577"/>
        <pc:sldMkLst>
          <pc:docMk/>
          <pc:sldMk cId="255669926" sldId="289"/>
        </pc:sldMkLst>
        <pc:spChg chg="mod">
          <ac:chgData name="Grant Williams" userId="4a88a592756bc3ee" providerId="LiveId" clId="{40360205-1CE3-4C3E-A9B3-4073106F3013}" dt="2022-08-01T02:04:21.859" v="10737" actId="20577"/>
          <ac:spMkLst>
            <pc:docMk/>
            <pc:sldMk cId="255669926" sldId="289"/>
            <ac:spMk id="2" creationId="{B97B1299-A2EB-1370-6749-A5BF14C8E6A6}"/>
          </ac:spMkLst>
        </pc:spChg>
        <pc:spChg chg="mod">
          <ac:chgData name="Grant Williams" userId="4a88a592756bc3ee" providerId="LiveId" clId="{40360205-1CE3-4C3E-A9B3-4073106F3013}" dt="2022-08-01T02:09:15.276" v="11290" actId="20577"/>
          <ac:spMkLst>
            <pc:docMk/>
            <pc:sldMk cId="255669926" sldId="289"/>
            <ac:spMk id="3" creationId="{6A1C82B4-57BC-511E-BE5D-3AC7ED1DA582}"/>
          </ac:spMkLst>
        </pc:spChg>
      </pc:sldChg>
      <pc:sldChg chg="modSp new mod">
        <pc:chgData name="Grant Williams" userId="4a88a592756bc3ee" providerId="LiveId" clId="{40360205-1CE3-4C3E-A9B3-4073106F3013}" dt="2022-08-01T02:44:34.554" v="15764" actId="20577"/>
        <pc:sldMkLst>
          <pc:docMk/>
          <pc:sldMk cId="2741531030" sldId="290"/>
        </pc:sldMkLst>
        <pc:spChg chg="mod">
          <ac:chgData name="Grant Williams" userId="4a88a592756bc3ee" providerId="LiveId" clId="{40360205-1CE3-4C3E-A9B3-4073106F3013}" dt="2022-08-01T02:09:20.864" v="11310" actId="20577"/>
          <ac:spMkLst>
            <pc:docMk/>
            <pc:sldMk cId="2741531030" sldId="290"/>
            <ac:spMk id="2" creationId="{E5827DBC-ECAB-91B0-106E-62900A0A5AC1}"/>
          </ac:spMkLst>
        </pc:spChg>
        <pc:spChg chg="mod">
          <ac:chgData name="Grant Williams" userId="4a88a592756bc3ee" providerId="LiveId" clId="{40360205-1CE3-4C3E-A9B3-4073106F3013}" dt="2022-08-01T02:44:34.554" v="15764" actId="20577"/>
          <ac:spMkLst>
            <pc:docMk/>
            <pc:sldMk cId="2741531030" sldId="290"/>
            <ac:spMk id="3" creationId="{77FDB8EE-84D5-5E20-502D-885C13D6B801}"/>
          </ac:spMkLst>
        </pc:spChg>
      </pc:sldChg>
      <pc:sldChg chg="modSp new mod">
        <pc:chgData name="Grant Williams" userId="4a88a592756bc3ee" providerId="LiveId" clId="{40360205-1CE3-4C3E-A9B3-4073106F3013}" dt="2022-08-01T02:55:16.423" v="17368" actId="20577"/>
        <pc:sldMkLst>
          <pc:docMk/>
          <pc:sldMk cId="3575869920" sldId="291"/>
        </pc:sldMkLst>
        <pc:spChg chg="mod">
          <ac:chgData name="Grant Williams" userId="4a88a592756bc3ee" providerId="LiveId" clId="{40360205-1CE3-4C3E-A9B3-4073106F3013}" dt="2022-08-01T02:14:06.116" v="12052" actId="20577"/>
          <ac:spMkLst>
            <pc:docMk/>
            <pc:sldMk cId="3575869920" sldId="291"/>
            <ac:spMk id="2" creationId="{85339917-906E-DD28-4C3B-B23EED46C480}"/>
          </ac:spMkLst>
        </pc:spChg>
        <pc:spChg chg="mod">
          <ac:chgData name="Grant Williams" userId="4a88a592756bc3ee" providerId="LiveId" clId="{40360205-1CE3-4C3E-A9B3-4073106F3013}" dt="2022-08-01T02:55:16.423" v="17368" actId="20577"/>
          <ac:spMkLst>
            <pc:docMk/>
            <pc:sldMk cId="3575869920" sldId="291"/>
            <ac:spMk id="3" creationId="{2D9C81B0-28F0-E2B9-895E-303199EFE8D1}"/>
          </ac:spMkLst>
        </pc:spChg>
      </pc:sldChg>
      <pc:sldChg chg="modSp new del mod">
        <pc:chgData name="Grant Williams" userId="4a88a592756bc3ee" providerId="LiveId" clId="{40360205-1CE3-4C3E-A9B3-4073106F3013}" dt="2022-08-01T02:24:55.324" v="13598" actId="47"/>
        <pc:sldMkLst>
          <pc:docMk/>
          <pc:sldMk cId="1965381237" sldId="292"/>
        </pc:sldMkLst>
        <pc:spChg chg="mod">
          <ac:chgData name="Grant Williams" userId="4a88a592756bc3ee" providerId="LiveId" clId="{40360205-1CE3-4C3E-A9B3-4073106F3013}" dt="2022-08-01T02:16:03.659" v="12308" actId="20577"/>
          <ac:spMkLst>
            <pc:docMk/>
            <pc:sldMk cId="1965381237" sldId="292"/>
            <ac:spMk id="2" creationId="{B34A4A28-B4D6-A54D-16FA-07A14DD42C89}"/>
          </ac:spMkLst>
        </pc:spChg>
      </pc:sldChg>
      <pc:sldChg chg="modSp new mod">
        <pc:chgData name="Grant Williams" userId="4a88a592756bc3ee" providerId="LiveId" clId="{40360205-1CE3-4C3E-A9B3-4073106F3013}" dt="2022-08-01T02:44:58.960" v="15765" actId="33524"/>
        <pc:sldMkLst>
          <pc:docMk/>
          <pc:sldMk cId="233861611" sldId="293"/>
        </pc:sldMkLst>
        <pc:spChg chg="mod">
          <ac:chgData name="Grant Williams" userId="4a88a592756bc3ee" providerId="LiveId" clId="{40360205-1CE3-4C3E-A9B3-4073106F3013}" dt="2022-08-01T02:30:51.322" v="14472" actId="1076"/>
          <ac:spMkLst>
            <pc:docMk/>
            <pc:sldMk cId="233861611" sldId="293"/>
            <ac:spMk id="2" creationId="{39D148C9-2DB8-51ED-0FF2-47A77FE5CF67}"/>
          </ac:spMkLst>
        </pc:spChg>
        <pc:spChg chg="mod">
          <ac:chgData name="Grant Williams" userId="4a88a592756bc3ee" providerId="LiveId" clId="{40360205-1CE3-4C3E-A9B3-4073106F3013}" dt="2022-08-01T02:44:58.960" v="15765" actId="33524"/>
          <ac:spMkLst>
            <pc:docMk/>
            <pc:sldMk cId="233861611" sldId="293"/>
            <ac:spMk id="3" creationId="{354B6C11-F448-E65D-9A07-43055140391A}"/>
          </ac:spMkLst>
        </pc:spChg>
      </pc:sldChg>
      <pc:sldChg chg="modSp new mod">
        <pc:chgData name="Grant Williams" userId="4a88a592756bc3ee" providerId="LiveId" clId="{40360205-1CE3-4C3E-A9B3-4073106F3013}" dt="2022-08-01T02:55:47.182" v="17375" actId="14100"/>
        <pc:sldMkLst>
          <pc:docMk/>
          <pc:sldMk cId="721622996" sldId="294"/>
        </pc:sldMkLst>
        <pc:spChg chg="mod">
          <ac:chgData name="Grant Williams" userId="4a88a592756bc3ee" providerId="LiveId" clId="{40360205-1CE3-4C3E-A9B3-4073106F3013}" dt="2022-08-01T02:23:08.316" v="13065" actId="20577"/>
          <ac:spMkLst>
            <pc:docMk/>
            <pc:sldMk cId="721622996" sldId="294"/>
            <ac:spMk id="2" creationId="{0A66B29D-0B86-9D45-5762-9F36E9776CDF}"/>
          </ac:spMkLst>
        </pc:spChg>
        <pc:spChg chg="mod">
          <ac:chgData name="Grant Williams" userId="4a88a592756bc3ee" providerId="LiveId" clId="{40360205-1CE3-4C3E-A9B3-4073106F3013}" dt="2022-08-01T02:55:47.182" v="17375" actId="14100"/>
          <ac:spMkLst>
            <pc:docMk/>
            <pc:sldMk cId="721622996" sldId="294"/>
            <ac:spMk id="3" creationId="{DAACD5FB-9C99-F499-B8DE-9EFE5E92D409}"/>
          </ac:spMkLst>
        </pc:spChg>
      </pc:sldChg>
      <pc:sldChg chg="modSp new mod">
        <pc:chgData name="Grant Williams" userId="4a88a592756bc3ee" providerId="LiveId" clId="{40360205-1CE3-4C3E-A9B3-4073106F3013}" dt="2022-08-01T03:08:43.827" v="18121" actId="1076"/>
        <pc:sldMkLst>
          <pc:docMk/>
          <pc:sldMk cId="3102803838" sldId="295"/>
        </pc:sldMkLst>
        <pc:spChg chg="mod">
          <ac:chgData name="Grant Williams" userId="4a88a592756bc3ee" providerId="LiveId" clId="{40360205-1CE3-4C3E-A9B3-4073106F3013}" dt="2022-08-01T02:35:17.924" v="15058" actId="20577"/>
          <ac:spMkLst>
            <pc:docMk/>
            <pc:sldMk cId="3102803838" sldId="295"/>
            <ac:spMk id="2" creationId="{17567D95-D751-EEBD-3236-EBB3AFB8A798}"/>
          </ac:spMkLst>
        </pc:spChg>
        <pc:spChg chg="mod">
          <ac:chgData name="Grant Williams" userId="4a88a592756bc3ee" providerId="LiveId" clId="{40360205-1CE3-4C3E-A9B3-4073106F3013}" dt="2022-08-01T03:08:43.827" v="18121" actId="1076"/>
          <ac:spMkLst>
            <pc:docMk/>
            <pc:sldMk cId="3102803838" sldId="295"/>
            <ac:spMk id="3" creationId="{C3573876-15D6-5FD0-09AD-9AF8009DBC72}"/>
          </ac:spMkLst>
        </pc:spChg>
      </pc:sldChg>
      <pc:sldChg chg="modSp new mod">
        <pc:chgData name="Grant Williams" userId="4a88a592756bc3ee" providerId="LiveId" clId="{40360205-1CE3-4C3E-A9B3-4073106F3013}" dt="2022-08-01T02:34:23.387" v="14878" actId="20577"/>
        <pc:sldMkLst>
          <pc:docMk/>
          <pc:sldMk cId="2086185231" sldId="296"/>
        </pc:sldMkLst>
        <pc:spChg chg="mod">
          <ac:chgData name="Grant Williams" userId="4a88a592756bc3ee" providerId="LiveId" clId="{40360205-1CE3-4C3E-A9B3-4073106F3013}" dt="2022-08-01T02:32:52.651" v="14569" actId="20577"/>
          <ac:spMkLst>
            <pc:docMk/>
            <pc:sldMk cId="2086185231" sldId="296"/>
            <ac:spMk id="2" creationId="{15E062CA-822D-B5B1-1470-0099C3CE41B7}"/>
          </ac:spMkLst>
        </pc:spChg>
        <pc:spChg chg="mod">
          <ac:chgData name="Grant Williams" userId="4a88a592756bc3ee" providerId="LiveId" clId="{40360205-1CE3-4C3E-A9B3-4073106F3013}" dt="2022-08-01T02:34:23.387" v="14878" actId="20577"/>
          <ac:spMkLst>
            <pc:docMk/>
            <pc:sldMk cId="2086185231" sldId="296"/>
            <ac:spMk id="3" creationId="{4B1AFB60-F68D-63A4-8D4E-0F9CCC8D477C}"/>
          </ac:spMkLst>
        </pc:spChg>
      </pc:sldChg>
      <pc:sldChg chg="modSp new mod">
        <pc:chgData name="Grant Williams" userId="4a88a592756bc3ee" providerId="LiveId" clId="{40360205-1CE3-4C3E-A9B3-4073106F3013}" dt="2022-08-01T02:43:58.788" v="15722" actId="20577"/>
        <pc:sldMkLst>
          <pc:docMk/>
          <pc:sldMk cId="2004508186" sldId="297"/>
        </pc:sldMkLst>
        <pc:spChg chg="mod">
          <ac:chgData name="Grant Williams" userId="4a88a592756bc3ee" providerId="LiveId" clId="{40360205-1CE3-4C3E-A9B3-4073106F3013}" dt="2022-08-01T02:43:15.084" v="15508" actId="20577"/>
          <ac:spMkLst>
            <pc:docMk/>
            <pc:sldMk cId="2004508186" sldId="297"/>
            <ac:spMk id="2" creationId="{10FA39DB-7800-7D5C-C677-081E25D981B5}"/>
          </ac:spMkLst>
        </pc:spChg>
        <pc:spChg chg="mod">
          <ac:chgData name="Grant Williams" userId="4a88a592756bc3ee" providerId="LiveId" clId="{40360205-1CE3-4C3E-A9B3-4073106F3013}" dt="2022-08-01T02:43:58.788" v="15722" actId="20577"/>
          <ac:spMkLst>
            <pc:docMk/>
            <pc:sldMk cId="2004508186" sldId="297"/>
            <ac:spMk id="3" creationId="{24E1A5CF-F89D-AC42-4B7D-8EFE6517CFBE}"/>
          </ac:spMkLst>
        </pc:spChg>
      </pc:sldChg>
      <pc:sldChg chg="modSp new mod ord">
        <pc:chgData name="Grant Williams" userId="4a88a592756bc3ee" providerId="LiveId" clId="{40360205-1CE3-4C3E-A9B3-4073106F3013}" dt="2022-08-01T02:52:38.436" v="16831" actId="20577"/>
        <pc:sldMkLst>
          <pc:docMk/>
          <pc:sldMk cId="4045388876" sldId="298"/>
        </pc:sldMkLst>
        <pc:spChg chg="mod">
          <ac:chgData name="Grant Williams" userId="4a88a592756bc3ee" providerId="LiveId" clId="{40360205-1CE3-4C3E-A9B3-4073106F3013}" dt="2022-08-01T02:51:26.942" v="16614" actId="20577"/>
          <ac:spMkLst>
            <pc:docMk/>
            <pc:sldMk cId="4045388876" sldId="298"/>
            <ac:spMk id="2" creationId="{3E720718-590B-B7C2-85C4-3A90F6F519CF}"/>
          </ac:spMkLst>
        </pc:spChg>
        <pc:spChg chg="mod">
          <ac:chgData name="Grant Williams" userId="4a88a592756bc3ee" providerId="LiveId" clId="{40360205-1CE3-4C3E-A9B3-4073106F3013}" dt="2022-08-01T02:52:38.436" v="16831" actId="20577"/>
          <ac:spMkLst>
            <pc:docMk/>
            <pc:sldMk cId="4045388876" sldId="298"/>
            <ac:spMk id="3" creationId="{1148C84D-054F-FFF7-A5AA-EF27028BFF9E}"/>
          </ac:spMkLst>
        </pc:spChg>
      </pc:sldChg>
      <pc:sldChg chg="modSp new mod">
        <pc:chgData name="Grant Williams" userId="4a88a592756bc3ee" providerId="LiveId" clId="{40360205-1CE3-4C3E-A9B3-4073106F3013}" dt="2022-08-01T02:54:55.247" v="17359" actId="1076"/>
        <pc:sldMkLst>
          <pc:docMk/>
          <pc:sldMk cId="1174607113" sldId="300"/>
        </pc:sldMkLst>
        <pc:spChg chg="mod">
          <ac:chgData name="Grant Williams" userId="4a88a592756bc3ee" providerId="LiveId" clId="{40360205-1CE3-4C3E-A9B3-4073106F3013}" dt="2022-08-01T02:51:37.588" v="16651" actId="20577"/>
          <ac:spMkLst>
            <pc:docMk/>
            <pc:sldMk cId="1174607113" sldId="300"/>
            <ac:spMk id="2" creationId="{070953B0-F362-33FE-460E-E8E31D2BF5DB}"/>
          </ac:spMkLst>
        </pc:spChg>
        <pc:spChg chg="mod">
          <ac:chgData name="Grant Williams" userId="4a88a592756bc3ee" providerId="LiveId" clId="{40360205-1CE3-4C3E-A9B3-4073106F3013}" dt="2022-08-01T02:54:55.247" v="17359" actId="1076"/>
          <ac:spMkLst>
            <pc:docMk/>
            <pc:sldMk cId="1174607113" sldId="300"/>
            <ac:spMk id="3" creationId="{6D749053-E4C1-B87A-18BD-CD73B9F1BEF8}"/>
          </ac:spMkLst>
        </pc:spChg>
      </pc:sldChg>
      <pc:sldChg chg="modSp new mod">
        <pc:chgData name="Grant Williams" userId="4a88a592756bc3ee" providerId="LiveId" clId="{40360205-1CE3-4C3E-A9B3-4073106F3013}" dt="2022-08-01T03:12:15.991" v="18719" actId="20577"/>
        <pc:sldMkLst>
          <pc:docMk/>
          <pc:sldMk cId="2165763829" sldId="301"/>
        </pc:sldMkLst>
        <pc:spChg chg="mod">
          <ac:chgData name="Grant Williams" userId="4a88a592756bc3ee" providerId="LiveId" clId="{40360205-1CE3-4C3E-A9B3-4073106F3013}" dt="2022-08-01T02:59:49.385" v="17576" actId="20577"/>
          <ac:spMkLst>
            <pc:docMk/>
            <pc:sldMk cId="2165763829" sldId="301"/>
            <ac:spMk id="2" creationId="{B0B18F2F-96E2-C07A-7BB6-714848993129}"/>
          </ac:spMkLst>
        </pc:spChg>
        <pc:spChg chg="mod">
          <ac:chgData name="Grant Williams" userId="4a88a592756bc3ee" providerId="LiveId" clId="{40360205-1CE3-4C3E-A9B3-4073106F3013}" dt="2022-08-01T03:12:15.991" v="18719" actId="20577"/>
          <ac:spMkLst>
            <pc:docMk/>
            <pc:sldMk cId="2165763829" sldId="301"/>
            <ac:spMk id="3" creationId="{3A6CCC7E-7C05-CEF7-6DDD-9F5911338F9B}"/>
          </ac:spMkLst>
        </pc:spChg>
      </pc:sldChg>
      <pc:sldChg chg="modSp new mod">
        <pc:chgData name="Grant Williams" userId="4a88a592756bc3ee" providerId="LiveId" clId="{40360205-1CE3-4C3E-A9B3-4073106F3013}" dt="2022-08-01T03:08:06.270" v="18118" actId="20577"/>
        <pc:sldMkLst>
          <pc:docMk/>
          <pc:sldMk cId="3973754287" sldId="302"/>
        </pc:sldMkLst>
        <pc:spChg chg="mod">
          <ac:chgData name="Grant Williams" userId="4a88a592756bc3ee" providerId="LiveId" clId="{40360205-1CE3-4C3E-A9B3-4073106F3013}" dt="2022-08-01T03:00:22.679" v="17680" actId="20577"/>
          <ac:spMkLst>
            <pc:docMk/>
            <pc:sldMk cId="3973754287" sldId="302"/>
            <ac:spMk id="2" creationId="{C7EAE162-435E-0A7B-3646-5A11EDBE2E13}"/>
          </ac:spMkLst>
        </pc:spChg>
        <pc:spChg chg="mod">
          <ac:chgData name="Grant Williams" userId="4a88a592756bc3ee" providerId="LiveId" clId="{40360205-1CE3-4C3E-A9B3-4073106F3013}" dt="2022-08-01T03:08:06.270" v="18118" actId="20577"/>
          <ac:spMkLst>
            <pc:docMk/>
            <pc:sldMk cId="3973754287" sldId="302"/>
            <ac:spMk id="3" creationId="{6066D295-1205-4E7E-A6C8-DC837ECA76ED}"/>
          </ac:spMkLst>
        </pc:spChg>
      </pc:sldChg>
      <pc:sldChg chg="addSp delSp modSp new mod">
        <pc:chgData name="Grant Williams" userId="4a88a592756bc3ee" providerId="LiveId" clId="{40360205-1CE3-4C3E-A9B3-4073106F3013}" dt="2022-08-01T03:18:21.204" v="19361" actId="20577"/>
        <pc:sldMkLst>
          <pc:docMk/>
          <pc:sldMk cId="3442724425" sldId="303"/>
        </pc:sldMkLst>
        <pc:spChg chg="mod">
          <ac:chgData name="Grant Williams" userId="4a88a592756bc3ee" providerId="LiveId" clId="{40360205-1CE3-4C3E-A9B3-4073106F3013}" dt="2022-08-01T03:14:04.546" v="18841" actId="20577"/>
          <ac:spMkLst>
            <pc:docMk/>
            <pc:sldMk cId="3442724425" sldId="303"/>
            <ac:spMk id="2" creationId="{7BEDE548-A06F-545C-C667-FEB7ACE23F20}"/>
          </ac:spMkLst>
        </pc:spChg>
        <pc:spChg chg="add del mod">
          <ac:chgData name="Grant Williams" userId="4a88a592756bc3ee" providerId="LiveId" clId="{40360205-1CE3-4C3E-A9B3-4073106F3013}" dt="2022-08-01T03:18:21.204" v="19361" actId="20577"/>
          <ac:spMkLst>
            <pc:docMk/>
            <pc:sldMk cId="3442724425" sldId="303"/>
            <ac:spMk id="3" creationId="{5485F489-2E26-97A7-D78F-873475E15365}"/>
          </ac:spMkLst>
        </pc:spChg>
        <pc:spChg chg="add del mod">
          <ac:chgData name="Grant Williams" userId="4a88a592756bc3ee" providerId="LiveId" clId="{40360205-1CE3-4C3E-A9B3-4073106F3013}" dt="2022-08-01T03:17:28.592" v="19195" actId="478"/>
          <ac:spMkLst>
            <pc:docMk/>
            <pc:sldMk cId="3442724425" sldId="303"/>
            <ac:spMk id="5" creationId="{168DF6E8-C36A-0E53-01A9-55AC8E5265C6}"/>
          </ac:spMkLst>
        </pc:spChg>
      </pc:sldChg>
      <pc:sldChg chg="modSp new mod">
        <pc:chgData name="Grant Williams" userId="4a88a592756bc3ee" providerId="LiveId" clId="{40360205-1CE3-4C3E-A9B3-4073106F3013}" dt="2022-08-01T03:51:26.101" v="20909" actId="20577"/>
        <pc:sldMkLst>
          <pc:docMk/>
          <pc:sldMk cId="1258038206" sldId="304"/>
        </pc:sldMkLst>
        <pc:spChg chg="mod">
          <ac:chgData name="Grant Williams" userId="4a88a592756bc3ee" providerId="LiveId" clId="{40360205-1CE3-4C3E-A9B3-4073106F3013}" dt="2022-08-01T03:51:26.101" v="20909" actId="20577"/>
          <ac:spMkLst>
            <pc:docMk/>
            <pc:sldMk cId="1258038206" sldId="304"/>
            <ac:spMk id="2" creationId="{F77A9473-03AC-8248-50E2-81AD3514076E}"/>
          </ac:spMkLst>
        </pc:spChg>
        <pc:spChg chg="mod">
          <ac:chgData name="Grant Williams" userId="4a88a592756bc3ee" providerId="LiveId" clId="{40360205-1CE3-4C3E-A9B3-4073106F3013}" dt="2022-08-01T03:51:19.143" v="20879" actId="20577"/>
          <ac:spMkLst>
            <pc:docMk/>
            <pc:sldMk cId="1258038206" sldId="304"/>
            <ac:spMk id="3" creationId="{9FAACDF9-27A9-177F-3D29-214DEF1401E5}"/>
          </ac:spMkLst>
        </pc:spChg>
      </pc:sldChg>
      <pc:sldChg chg="modSp new mod">
        <pc:chgData name="Grant Williams" userId="4a88a592756bc3ee" providerId="LiveId" clId="{40360205-1CE3-4C3E-A9B3-4073106F3013}" dt="2022-08-01T04:11:14.785" v="23341"/>
        <pc:sldMkLst>
          <pc:docMk/>
          <pc:sldMk cId="1559281613" sldId="305"/>
        </pc:sldMkLst>
        <pc:spChg chg="mod">
          <ac:chgData name="Grant Williams" userId="4a88a592756bc3ee" providerId="LiveId" clId="{40360205-1CE3-4C3E-A9B3-4073106F3013}" dt="2022-08-01T04:02:06.445" v="21590" actId="20577"/>
          <ac:spMkLst>
            <pc:docMk/>
            <pc:sldMk cId="1559281613" sldId="305"/>
            <ac:spMk id="2" creationId="{C6676D3F-F7C7-9727-8C7E-960C85162C1F}"/>
          </ac:spMkLst>
        </pc:spChg>
        <pc:spChg chg="mod">
          <ac:chgData name="Grant Williams" userId="4a88a592756bc3ee" providerId="LiveId" clId="{40360205-1CE3-4C3E-A9B3-4073106F3013}" dt="2022-08-01T04:11:14.785" v="23341"/>
          <ac:spMkLst>
            <pc:docMk/>
            <pc:sldMk cId="1559281613" sldId="305"/>
            <ac:spMk id="3" creationId="{2F08D2E4-9CAF-68B0-59A8-85CC40142D91}"/>
          </ac:spMkLst>
        </pc:spChg>
      </pc:sldChg>
      <pc:sldChg chg="modSp add mod">
        <pc:chgData name="Grant Williams" userId="4a88a592756bc3ee" providerId="LiveId" clId="{40360205-1CE3-4C3E-A9B3-4073106F3013}" dt="2022-08-01T04:13:57.654" v="23647" actId="14100"/>
        <pc:sldMkLst>
          <pc:docMk/>
          <pc:sldMk cId="513596988" sldId="306"/>
        </pc:sldMkLst>
        <pc:spChg chg="mod">
          <ac:chgData name="Grant Williams" userId="4a88a592756bc3ee" providerId="LiveId" clId="{40360205-1CE3-4C3E-A9B3-4073106F3013}" dt="2022-08-01T04:13:57.654" v="23647" actId="14100"/>
          <ac:spMkLst>
            <pc:docMk/>
            <pc:sldMk cId="513596988" sldId="306"/>
            <ac:spMk id="3" creationId="{9FAACDF9-27A9-177F-3D29-214DEF1401E5}"/>
          </ac:spMkLst>
        </pc:spChg>
      </pc:sldChg>
      <pc:sldChg chg="modSp new mod">
        <pc:chgData name="Grant Williams" userId="4a88a592756bc3ee" providerId="LiveId" clId="{40360205-1CE3-4C3E-A9B3-4073106F3013}" dt="2022-08-01T03:52:55.198" v="21542" actId="20577"/>
        <pc:sldMkLst>
          <pc:docMk/>
          <pc:sldMk cId="1259079835" sldId="307"/>
        </pc:sldMkLst>
        <pc:spChg chg="mod">
          <ac:chgData name="Grant Williams" userId="4a88a592756bc3ee" providerId="LiveId" clId="{40360205-1CE3-4C3E-A9B3-4073106F3013}" dt="2022-08-01T03:51:34.409" v="20933" actId="20577"/>
          <ac:spMkLst>
            <pc:docMk/>
            <pc:sldMk cId="1259079835" sldId="307"/>
            <ac:spMk id="2" creationId="{80857D2D-0D3F-FA03-81C4-5909133725DE}"/>
          </ac:spMkLst>
        </pc:spChg>
        <pc:spChg chg="mod">
          <ac:chgData name="Grant Williams" userId="4a88a592756bc3ee" providerId="LiveId" clId="{40360205-1CE3-4C3E-A9B3-4073106F3013}" dt="2022-08-01T03:52:55.198" v="21542" actId="20577"/>
          <ac:spMkLst>
            <pc:docMk/>
            <pc:sldMk cId="1259079835" sldId="307"/>
            <ac:spMk id="3" creationId="{98318A00-E0F9-E12D-C6A8-A54B8A7AA34E}"/>
          </ac:spMkLst>
        </pc:spChg>
      </pc:sldChg>
      <pc:sldChg chg="ord">
        <pc:chgData name="Grant Williams" userId="4a88a592756bc3ee" providerId="LiveId" clId="{40360205-1CE3-4C3E-A9B3-4073106F3013}" dt="2022-08-01T04:12:18.991" v="23385"/>
        <pc:sldMkLst>
          <pc:docMk/>
          <pc:sldMk cId="2395735761" sldId="308"/>
        </pc:sldMkLst>
      </pc:sldChg>
      <pc:sldChg chg="modSp new mod">
        <pc:chgData name="Grant Williams" userId="4a88a592756bc3ee" providerId="LiveId" clId="{40360205-1CE3-4C3E-A9B3-4073106F3013}" dt="2022-08-01T04:05:59.742" v="22413" actId="21"/>
        <pc:sldMkLst>
          <pc:docMk/>
          <pc:sldMk cId="303411297" sldId="309"/>
        </pc:sldMkLst>
        <pc:spChg chg="mod">
          <ac:chgData name="Grant Williams" userId="4a88a592756bc3ee" providerId="LiveId" clId="{40360205-1CE3-4C3E-A9B3-4073106F3013}" dt="2022-08-01T04:03:36.869" v="21789" actId="14100"/>
          <ac:spMkLst>
            <pc:docMk/>
            <pc:sldMk cId="303411297" sldId="309"/>
            <ac:spMk id="2" creationId="{7C7FA3C7-795C-B3D6-2707-7A60BD9E3CA9}"/>
          </ac:spMkLst>
        </pc:spChg>
        <pc:spChg chg="mod">
          <ac:chgData name="Grant Williams" userId="4a88a592756bc3ee" providerId="LiveId" clId="{40360205-1CE3-4C3E-A9B3-4073106F3013}" dt="2022-08-01T04:05:59.742" v="22413" actId="21"/>
          <ac:spMkLst>
            <pc:docMk/>
            <pc:sldMk cId="303411297" sldId="309"/>
            <ac:spMk id="3" creationId="{37473715-7A87-500F-A945-889CDA588CCD}"/>
          </ac:spMkLst>
        </pc:spChg>
      </pc:sldChg>
      <pc:sldChg chg="modSp new mod">
        <pc:chgData name="Grant Williams" userId="4a88a592756bc3ee" providerId="LiveId" clId="{40360205-1CE3-4C3E-A9B3-4073106F3013}" dt="2022-08-01T04:10:45.694" v="23288" actId="20577"/>
        <pc:sldMkLst>
          <pc:docMk/>
          <pc:sldMk cId="1837134770" sldId="310"/>
        </pc:sldMkLst>
        <pc:spChg chg="mod">
          <ac:chgData name="Grant Williams" userId="4a88a592756bc3ee" providerId="LiveId" clId="{40360205-1CE3-4C3E-A9B3-4073106F3013}" dt="2022-08-01T04:06:08.148" v="22453" actId="20577"/>
          <ac:spMkLst>
            <pc:docMk/>
            <pc:sldMk cId="1837134770" sldId="310"/>
            <ac:spMk id="2" creationId="{3ED1C1C0-1938-F62B-C58F-5D58641FB8D4}"/>
          </ac:spMkLst>
        </pc:spChg>
        <pc:spChg chg="mod">
          <ac:chgData name="Grant Williams" userId="4a88a592756bc3ee" providerId="LiveId" clId="{40360205-1CE3-4C3E-A9B3-4073106F3013}" dt="2022-08-01T04:10:45.694" v="23288" actId="20577"/>
          <ac:spMkLst>
            <pc:docMk/>
            <pc:sldMk cId="1837134770" sldId="310"/>
            <ac:spMk id="3" creationId="{F923A337-9B76-989F-5477-76FD1ACDA17B}"/>
          </ac:spMkLst>
        </pc:spChg>
      </pc:sldChg>
      <pc:sldChg chg="modSp new mod">
        <pc:chgData name="Grant Williams" userId="4a88a592756bc3ee" providerId="LiveId" clId="{40360205-1CE3-4C3E-A9B3-4073106F3013}" dt="2022-08-01T04:11:01.575" v="23313" actId="20577"/>
        <pc:sldMkLst>
          <pc:docMk/>
          <pc:sldMk cId="870156863" sldId="311"/>
        </pc:sldMkLst>
        <pc:spChg chg="mod">
          <ac:chgData name="Grant Williams" userId="4a88a592756bc3ee" providerId="LiveId" clId="{40360205-1CE3-4C3E-A9B3-4073106F3013}" dt="2022-08-01T04:11:01.575" v="23313" actId="20577"/>
          <ac:spMkLst>
            <pc:docMk/>
            <pc:sldMk cId="870156863" sldId="311"/>
            <ac:spMk id="2" creationId="{E8FEBF00-A4B1-8C71-36A7-4890E216D72A}"/>
          </ac:spMkLst>
        </pc:spChg>
      </pc:sldChg>
      <pc:sldChg chg="modSp new del mod">
        <pc:chgData name="Grant Williams" userId="4a88a592756bc3ee" providerId="LiveId" clId="{40360205-1CE3-4C3E-A9B3-4073106F3013}" dt="2022-08-01T04:08:57.814" v="22843" actId="47"/>
        <pc:sldMkLst>
          <pc:docMk/>
          <pc:sldMk cId="1705434415" sldId="311"/>
        </pc:sldMkLst>
        <pc:spChg chg="mod">
          <ac:chgData name="Grant Williams" userId="4a88a592756bc3ee" providerId="LiveId" clId="{40360205-1CE3-4C3E-A9B3-4073106F3013}" dt="2022-08-01T04:07:27.964" v="22755" actId="20577"/>
          <ac:spMkLst>
            <pc:docMk/>
            <pc:sldMk cId="1705434415" sldId="311"/>
            <ac:spMk id="2" creationId="{447BA79F-2BD3-0E20-CBCE-F3741A8BEC83}"/>
          </ac:spMkLst>
        </pc:spChg>
        <pc:spChg chg="mod">
          <ac:chgData name="Grant Williams" userId="4a88a592756bc3ee" providerId="LiveId" clId="{40360205-1CE3-4C3E-A9B3-4073106F3013}" dt="2022-08-01T04:08:55.989" v="22842" actId="20577"/>
          <ac:spMkLst>
            <pc:docMk/>
            <pc:sldMk cId="1705434415" sldId="311"/>
            <ac:spMk id="3" creationId="{70C9AAAE-F3C4-7FA4-21B0-5FDF25F77898}"/>
          </ac:spMkLst>
        </pc:spChg>
      </pc:sldChg>
      <pc:sldChg chg="addSp delSp modSp new mod">
        <pc:chgData name="Grant Williams" userId="4a88a592756bc3ee" providerId="LiveId" clId="{40360205-1CE3-4C3E-A9B3-4073106F3013}" dt="2022-08-01T04:16:34.688" v="23876" actId="20577"/>
        <pc:sldMkLst>
          <pc:docMk/>
          <pc:sldMk cId="1948646705" sldId="312"/>
        </pc:sldMkLst>
        <pc:spChg chg="mod">
          <ac:chgData name="Grant Williams" userId="4a88a592756bc3ee" providerId="LiveId" clId="{40360205-1CE3-4C3E-A9B3-4073106F3013}" dt="2022-08-01T04:13:21.932" v="23629" actId="20577"/>
          <ac:spMkLst>
            <pc:docMk/>
            <pc:sldMk cId="1948646705" sldId="312"/>
            <ac:spMk id="2" creationId="{016BA7FC-5EE8-913D-34CC-5420424A72CF}"/>
          </ac:spMkLst>
        </pc:spChg>
        <pc:spChg chg="mod">
          <ac:chgData name="Grant Williams" userId="4a88a592756bc3ee" providerId="LiveId" clId="{40360205-1CE3-4C3E-A9B3-4073106F3013}" dt="2022-08-01T04:16:34.688" v="23876" actId="20577"/>
          <ac:spMkLst>
            <pc:docMk/>
            <pc:sldMk cId="1948646705" sldId="312"/>
            <ac:spMk id="3" creationId="{3FC799D7-0BD7-6A3F-C22A-4CEAC3AED7EE}"/>
          </ac:spMkLst>
        </pc:spChg>
        <pc:spChg chg="add del mod">
          <ac:chgData name="Grant Williams" userId="4a88a592756bc3ee" providerId="LiveId" clId="{40360205-1CE3-4C3E-A9B3-4073106F3013}" dt="2022-08-01T04:15:29.480" v="23744" actId="767"/>
          <ac:spMkLst>
            <pc:docMk/>
            <pc:sldMk cId="1948646705" sldId="312"/>
            <ac:spMk id="4" creationId="{07D6AB08-85CB-A1CA-EE4B-CBD82EA945A3}"/>
          </ac:spMkLst>
        </pc:spChg>
      </pc:sldChg>
      <pc:sldChg chg="modSp add mod">
        <pc:chgData name="Grant Williams" userId="4a88a592756bc3ee" providerId="LiveId" clId="{40360205-1CE3-4C3E-A9B3-4073106F3013}" dt="2022-08-01T04:14:36.124" v="23692" actId="20577"/>
        <pc:sldMkLst>
          <pc:docMk/>
          <pc:sldMk cId="573488966" sldId="313"/>
        </pc:sldMkLst>
        <pc:spChg chg="mod">
          <ac:chgData name="Grant Williams" userId="4a88a592756bc3ee" providerId="LiveId" clId="{40360205-1CE3-4C3E-A9B3-4073106F3013}" dt="2022-08-01T04:14:36.124" v="23692" actId="20577"/>
          <ac:spMkLst>
            <pc:docMk/>
            <pc:sldMk cId="573488966" sldId="313"/>
            <ac:spMk id="2" creationId="{39D715ED-9E65-44A8-E483-D605A53FD7F8}"/>
          </ac:spMkLst>
        </pc:spChg>
      </pc:sldChg>
      <pc:sldMasterChg chg="add del addSldLayout delSldLayout">
        <pc:chgData name="Grant Williams" userId="4a88a592756bc3ee" providerId="LiveId" clId="{40360205-1CE3-4C3E-A9B3-4073106F3013}" dt="2022-07-31T03:53:30.560" v="7" actId="47"/>
        <pc:sldMasterMkLst>
          <pc:docMk/>
          <pc:sldMasterMk cId="3526028465" sldId="2147483648"/>
        </pc:sldMasterMkLst>
        <pc:sldLayoutChg chg="add del">
          <pc:chgData name="Grant Williams" userId="4a88a592756bc3ee" providerId="LiveId" clId="{40360205-1CE3-4C3E-A9B3-4073106F3013}" dt="2022-07-31T03:53:30.560" v="7" actId="47"/>
          <pc:sldLayoutMkLst>
            <pc:docMk/>
            <pc:sldMasterMk cId="3526028465" sldId="2147483648"/>
            <pc:sldLayoutMk cId="2384008237" sldId="2147483649"/>
          </pc:sldLayoutMkLst>
        </pc:sldLayoutChg>
        <pc:sldLayoutChg chg="add del">
          <pc:chgData name="Grant Williams" userId="4a88a592756bc3ee" providerId="LiveId" clId="{40360205-1CE3-4C3E-A9B3-4073106F3013}" dt="2022-07-31T03:53:30.560" v="7" actId="47"/>
          <pc:sldLayoutMkLst>
            <pc:docMk/>
            <pc:sldMasterMk cId="3526028465" sldId="2147483648"/>
            <pc:sldLayoutMk cId="2087482174" sldId="2147483650"/>
          </pc:sldLayoutMkLst>
        </pc:sldLayoutChg>
        <pc:sldLayoutChg chg="add del">
          <pc:chgData name="Grant Williams" userId="4a88a592756bc3ee" providerId="LiveId" clId="{40360205-1CE3-4C3E-A9B3-4073106F3013}" dt="2022-07-31T03:53:30.560" v="7" actId="47"/>
          <pc:sldLayoutMkLst>
            <pc:docMk/>
            <pc:sldMasterMk cId="3526028465" sldId="2147483648"/>
            <pc:sldLayoutMk cId="3384449156" sldId="2147483651"/>
          </pc:sldLayoutMkLst>
        </pc:sldLayoutChg>
        <pc:sldLayoutChg chg="add del">
          <pc:chgData name="Grant Williams" userId="4a88a592756bc3ee" providerId="LiveId" clId="{40360205-1CE3-4C3E-A9B3-4073106F3013}" dt="2022-07-31T03:53:30.560" v="7" actId="47"/>
          <pc:sldLayoutMkLst>
            <pc:docMk/>
            <pc:sldMasterMk cId="3526028465" sldId="2147483648"/>
            <pc:sldLayoutMk cId="2718520444" sldId="2147483652"/>
          </pc:sldLayoutMkLst>
        </pc:sldLayoutChg>
        <pc:sldLayoutChg chg="add del">
          <pc:chgData name="Grant Williams" userId="4a88a592756bc3ee" providerId="LiveId" clId="{40360205-1CE3-4C3E-A9B3-4073106F3013}" dt="2022-07-31T03:53:30.560" v="7" actId="47"/>
          <pc:sldLayoutMkLst>
            <pc:docMk/>
            <pc:sldMasterMk cId="3526028465" sldId="2147483648"/>
            <pc:sldLayoutMk cId="2585586762" sldId="2147483653"/>
          </pc:sldLayoutMkLst>
        </pc:sldLayoutChg>
        <pc:sldLayoutChg chg="add del">
          <pc:chgData name="Grant Williams" userId="4a88a592756bc3ee" providerId="LiveId" clId="{40360205-1CE3-4C3E-A9B3-4073106F3013}" dt="2022-07-31T03:53:30.560" v="7" actId="47"/>
          <pc:sldLayoutMkLst>
            <pc:docMk/>
            <pc:sldMasterMk cId="3526028465" sldId="2147483648"/>
            <pc:sldLayoutMk cId="1484435604" sldId="2147483654"/>
          </pc:sldLayoutMkLst>
        </pc:sldLayoutChg>
        <pc:sldLayoutChg chg="add del">
          <pc:chgData name="Grant Williams" userId="4a88a592756bc3ee" providerId="LiveId" clId="{40360205-1CE3-4C3E-A9B3-4073106F3013}" dt="2022-07-31T03:53:30.560" v="7" actId="47"/>
          <pc:sldLayoutMkLst>
            <pc:docMk/>
            <pc:sldMasterMk cId="3526028465" sldId="2147483648"/>
            <pc:sldLayoutMk cId="672807093" sldId="2147483655"/>
          </pc:sldLayoutMkLst>
        </pc:sldLayoutChg>
        <pc:sldLayoutChg chg="add del">
          <pc:chgData name="Grant Williams" userId="4a88a592756bc3ee" providerId="LiveId" clId="{40360205-1CE3-4C3E-A9B3-4073106F3013}" dt="2022-07-31T03:53:30.560" v="7" actId="47"/>
          <pc:sldLayoutMkLst>
            <pc:docMk/>
            <pc:sldMasterMk cId="3526028465" sldId="2147483648"/>
            <pc:sldLayoutMk cId="2005967556" sldId="2147483656"/>
          </pc:sldLayoutMkLst>
        </pc:sldLayoutChg>
        <pc:sldLayoutChg chg="add del">
          <pc:chgData name="Grant Williams" userId="4a88a592756bc3ee" providerId="LiveId" clId="{40360205-1CE3-4C3E-A9B3-4073106F3013}" dt="2022-07-31T03:53:30.560" v="7" actId="47"/>
          <pc:sldLayoutMkLst>
            <pc:docMk/>
            <pc:sldMasterMk cId="3526028465" sldId="2147483648"/>
            <pc:sldLayoutMk cId="3109104922" sldId="2147483657"/>
          </pc:sldLayoutMkLst>
        </pc:sldLayoutChg>
        <pc:sldLayoutChg chg="add del">
          <pc:chgData name="Grant Williams" userId="4a88a592756bc3ee" providerId="LiveId" clId="{40360205-1CE3-4C3E-A9B3-4073106F3013}" dt="2022-07-31T03:53:30.560" v="7" actId="47"/>
          <pc:sldLayoutMkLst>
            <pc:docMk/>
            <pc:sldMasterMk cId="3526028465" sldId="2147483648"/>
            <pc:sldLayoutMk cId="968089065" sldId="2147483658"/>
          </pc:sldLayoutMkLst>
        </pc:sldLayoutChg>
        <pc:sldLayoutChg chg="add del">
          <pc:chgData name="Grant Williams" userId="4a88a592756bc3ee" providerId="LiveId" clId="{40360205-1CE3-4C3E-A9B3-4073106F3013}" dt="2022-07-31T03:53:30.560" v="7" actId="47"/>
          <pc:sldLayoutMkLst>
            <pc:docMk/>
            <pc:sldMasterMk cId="3526028465" sldId="2147483648"/>
            <pc:sldLayoutMk cId="632478870"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A897A7-D84F-4E57-8C88-36880D4199F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66BBFA-CF80-47F8-A758-849206AC4252}">
      <dgm:prSet/>
      <dgm:spPr/>
      <dgm:t>
        <a:bodyPr/>
        <a:lstStyle/>
        <a:p>
          <a:r>
            <a:rPr lang="en-US" dirty="0"/>
            <a:t>Pretend it’s a real test</a:t>
          </a:r>
        </a:p>
      </dgm:t>
    </dgm:pt>
    <dgm:pt modelId="{8E36A350-D157-4305-A800-AA0CFF0B7E04}" type="parTrans" cxnId="{0E1405BC-8856-460C-A27A-8004B8EA0B46}">
      <dgm:prSet/>
      <dgm:spPr/>
      <dgm:t>
        <a:bodyPr/>
        <a:lstStyle/>
        <a:p>
          <a:endParaRPr lang="en-US"/>
        </a:p>
      </dgm:t>
    </dgm:pt>
    <dgm:pt modelId="{18B59D9B-445E-4B55-9120-6A073EB0F881}" type="sibTrans" cxnId="{0E1405BC-8856-460C-A27A-8004B8EA0B46}">
      <dgm:prSet/>
      <dgm:spPr/>
      <dgm:t>
        <a:bodyPr/>
        <a:lstStyle/>
        <a:p>
          <a:endParaRPr lang="en-US"/>
        </a:p>
      </dgm:t>
    </dgm:pt>
    <dgm:pt modelId="{76C9D545-0EE8-4AC4-BBED-6708ABADDFB3}">
      <dgm:prSet/>
      <dgm:spPr/>
      <dgm:t>
        <a:bodyPr/>
        <a:lstStyle/>
        <a:p>
          <a:r>
            <a:rPr lang="en-US" dirty="0"/>
            <a:t>Suggested to use pencil and paper or type on laptop </a:t>
          </a:r>
        </a:p>
      </dgm:t>
    </dgm:pt>
    <dgm:pt modelId="{08D9F243-3DDE-4454-9288-FA6F6FED4D23}" type="parTrans" cxnId="{AA86A3E4-240C-46D7-A99B-653422C71180}">
      <dgm:prSet/>
      <dgm:spPr/>
      <dgm:t>
        <a:bodyPr/>
        <a:lstStyle/>
        <a:p>
          <a:endParaRPr lang="en-US"/>
        </a:p>
      </dgm:t>
    </dgm:pt>
    <dgm:pt modelId="{092D6861-65B9-43AD-9868-BF2E8B6CDA8C}" type="sibTrans" cxnId="{AA86A3E4-240C-46D7-A99B-653422C71180}">
      <dgm:prSet/>
      <dgm:spPr/>
      <dgm:t>
        <a:bodyPr/>
        <a:lstStyle/>
        <a:p>
          <a:endParaRPr lang="en-US"/>
        </a:p>
      </dgm:t>
    </dgm:pt>
    <dgm:pt modelId="{0B22B6F0-CD0B-4E53-A12F-A58AD5A1D8DC}">
      <dgm:prSet/>
      <dgm:spPr/>
      <dgm:t>
        <a:bodyPr/>
        <a:lstStyle/>
        <a:p>
          <a:r>
            <a:rPr lang="en-US" dirty="0"/>
            <a:t>No need for calculators</a:t>
          </a:r>
        </a:p>
      </dgm:t>
    </dgm:pt>
    <dgm:pt modelId="{A5CC8BAD-8DC1-450D-BE77-B94D815E4869}" type="parTrans" cxnId="{EDD1F392-ECA6-45F9-BB84-819F2DBB1184}">
      <dgm:prSet/>
      <dgm:spPr/>
      <dgm:t>
        <a:bodyPr/>
        <a:lstStyle/>
        <a:p>
          <a:endParaRPr lang="en-US"/>
        </a:p>
      </dgm:t>
    </dgm:pt>
    <dgm:pt modelId="{C748B03D-565E-449C-AF61-7C98838A7FFF}" type="sibTrans" cxnId="{EDD1F392-ECA6-45F9-BB84-819F2DBB1184}">
      <dgm:prSet/>
      <dgm:spPr/>
      <dgm:t>
        <a:bodyPr/>
        <a:lstStyle/>
        <a:p>
          <a:endParaRPr lang="en-US"/>
        </a:p>
      </dgm:t>
    </dgm:pt>
    <dgm:pt modelId="{A9124364-1A20-4AAD-8BD4-6ACD4D2A685E}" type="pres">
      <dgm:prSet presAssocID="{BBA897A7-D84F-4E57-8C88-36880D4199FA}" presName="root" presStyleCnt="0">
        <dgm:presLayoutVars>
          <dgm:dir/>
          <dgm:resizeHandles val="exact"/>
        </dgm:presLayoutVars>
      </dgm:prSet>
      <dgm:spPr/>
    </dgm:pt>
    <dgm:pt modelId="{6A5F313B-AFA2-4E1D-8BFE-4FC9D76823B0}" type="pres">
      <dgm:prSet presAssocID="{2666BBFA-CF80-47F8-A758-849206AC4252}" presName="compNode" presStyleCnt="0"/>
      <dgm:spPr/>
    </dgm:pt>
    <dgm:pt modelId="{DB05E460-5A77-4957-BAEE-129932771E36}" type="pres">
      <dgm:prSet presAssocID="{2666BBFA-CF80-47F8-A758-849206AC4252}" presName="bgRect" presStyleLbl="bgShp" presStyleIdx="0" presStyleCnt="3"/>
      <dgm:spPr/>
    </dgm:pt>
    <dgm:pt modelId="{67CED70F-F078-493C-832F-D500992F31C7}" type="pres">
      <dgm:prSet presAssocID="{2666BBFA-CF80-47F8-A758-849206AC42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4CE8B414-5611-434D-801B-58EB97A27CB0}" type="pres">
      <dgm:prSet presAssocID="{2666BBFA-CF80-47F8-A758-849206AC4252}" presName="spaceRect" presStyleCnt="0"/>
      <dgm:spPr/>
    </dgm:pt>
    <dgm:pt modelId="{0D50E3E6-6505-4DC9-B578-CC468B3B9AFE}" type="pres">
      <dgm:prSet presAssocID="{2666BBFA-CF80-47F8-A758-849206AC4252}" presName="parTx" presStyleLbl="revTx" presStyleIdx="0" presStyleCnt="3">
        <dgm:presLayoutVars>
          <dgm:chMax val="0"/>
          <dgm:chPref val="0"/>
        </dgm:presLayoutVars>
      </dgm:prSet>
      <dgm:spPr/>
    </dgm:pt>
    <dgm:pt modelId="{8BEC6281-6508-443D-98CA-00055095BFF7}" type="pres">
      <dgm:prSet presAssocID="{18B59D9B-445E-4B55-9120-6A073EB0F881}" presName="sibTrans" presStyleCnt="0"/>
      <dgm:spPr/>
    </dgm:pt>
    <dgm:pt modelId="{4ADA7DB5-2605-4710-8040-8DBB4A05446E}" type="pres">
      <dgm:prSet presAssocID="{76C9D545-0EE8-4AC4-BBED-6708ABADDFB3}" presName="compNode" presStyleCnt="0"/>
      <dgm:spPr/>
    </dgm:pt>
    <dgm:pt modelId="{9EB79DDC-2A35-4273-8CEA-C00BF624F204}" type="pres">
      <dgm:prSet presAssocID="{76C9D545-0EE8-4AC4-BBED-6708ABADDFB3}" presName="bgRect" presStyleLbl="bgShp" presStyleIdx="1" presStyleCnt="3"/>
      <dgm:spPr/>
    </dgm:pt>
    <dgm:pt modelId="{8D663B67-9C2B-4F2C-B935-F0D5166AD65F}" type="pres">
      <dgm:prSet presAssocID="{76C9D545-0EE8-4AC4-BBED-6708ABADDF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574110A9-A9CF-4530-8B12-5FD052868FA5}" type="pres">
      <dgm:prSet presAssocID="{76C9D545-0EE8-4AC4-BBED-6708ABADDFB3}" presName="spaceRect" presStyleCnt="0"/>
      <dgm:spPr/>
    </dgm:pt>
    <dgm:pt modelId="{436E27D3-3C10-41CF-942E-252E9A947988}" type="pres">
      <dgm:prSet presAssocID="{76C9D545-0EE8-4AC4-BBED-6708ABADDFB3}" presName="parTx" presStyleLbl="revTx" presStyleIdx="1" presStyleCnt="3">
        <dgm:presLayoutVars>
          <dgm:chMax val="0"/>
          <dgm:chPref val="0"/>
        </dgm:presLayoutVars>
      </dgm:prSet>
      <dgm:spPr/>
    </dgm:pt>
    <dgm:pt modelId="{D32E4730-E63C-4F40-B622-6C9789E47392}" type="pres">
      <dgm:prSet presAssocID="{092D6861-65B9-43AD-9868-BF2E8B6CDA8C}" presName="sibTrans" presStyleCnt="0"/>
      <dgm:spPr/>
    </dgm:pt>
    <dgm:pt modelId="{7E8725FF-06FD-47FA-87E6-7429F1689AF0}" type="pres">
      <dgm:prSet presAssocID="{0B22B6F0-CD0B-4E53-A12F-A58AD5A1D8DC}" presName="compNode" presStyleCnt="0"/>
      <dgm:spPr/>
    </dgm:pt>
    <dgm:pt modelId="{4CB627DC-D6AF-4C57-B86C-8124A540CA22}" type="pres">
      <dgm:prSet presAssocID="{0B22B6F0-CD0B-4E53-A12F-A58AD5A1D8DC}" presName="bgRect" presStyleLbl="bgShp" presStyleIdx="2" presStyleCnt="3"/>
      <dgm:spPr/>
    </dgm:pt>
    <dgm:pt modelId="{EE0CBA64-2FF9-4D56-9659-60231FE4A716}" type="pres">
      <dgm:prSet presAssocID="{0B22B6F0-CD0B-4E53-A12F-A58AD5A1D8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974F1241-490A-4951-A515-875451131730}" type="pres">
      <dgm:prSet presAssocID="{0B22B6F0-CD0B-4E53-A12F-A58AD5A1D8DC}" presName="spaceRect" presStyleCnt="0"/>
      <dgm:spPr/>
    </dgm:pt>
    <dgm:pt modelId="{288CA8EF-C2D8-4BC8-AEAB-D50477AB1B60}" type="pres">
      <dgm:prSet presAssocID="{0B22B6F0-CD0B-4E53-A12F-A58AD5A1D8DC}" presName="parTx" presStyleLbl="revTx" presStyleIdx="2" presStyleCnt="3">
        <dgm:presLayoutVars>
          <dgm:chMax val="0"/>
          <dgm:chPref val="0"/>
        </dgm:presLayoutVars>
      </dgm:prSet>
      <dgm:spPr/>
    </dgm:pt>
  </dgm:ptLst>
  <dgm:cxnLst>
    <dgm:cxn modelId="{B0B4A029-E5C0-4E09-A41C-5FCD9C3707D4}" type="presOf" srcId="{76C9D545-0EE8-4AC4-BBED-6708ABADDFB3}" destId="{436E27D3-3C10-41CF-942E-252E9A947988}" srcOrd="0" destOrd="0" presId="urn:microsoft.com/office/officeart/2018/2/layout/IconVerticalSolidList"/>
    <dgm:cxn modelId="{045F382A-D531-4A3A-AED0-308F8DE65C35}" type="presOf" srcId="{2666BBFA-CF80-47F8-A758-849206AC4252}" destId="{0D50E3E6-6505-4DC9-B578-CC468B3B9AFE}" srcOrd="0" destOrd="0" presId="urn:microsoft.com/office/officeart/2018/2/layout/IconVerticalSolidList"/>
    <dgm:cxn modelId="{EDD1F392-ECA6-45F9-BB84-819F2DBB1184}" srcId="{BBA897A7-D84F-4E57-8C88-36880D4199FA}" destId="{0B22B6F0-CD0B-4E53-A12F-A58AD5A1D8DC}" srcOrd="2" destOrd="0" parTransId="{A5CC8BAD-8DC1-450D-BE77-B94D815E4869}" sibTransId="{C748B03D-565E-449C-AF61-7C98838A7FFF}"/>
    <dgm:cxn modelId="{0E1405BC-8856-460C-A27A-8004B8EA0B46}" srcId="{BBA897A7-D84F-4E57-8C88-36880D4199FA}" destId="{2666BBFA-CF80-47F8-A758-849206AC4252}" srcOrd="0" destOrd="0" parTransId="{8E36A350-D157-4305-A800-AA0CFF0B7E04}" sibTransId="{18B59D9B-445E-4B55-9120-6A073EB0F881}"/>
    <dgm:cxn modelId="{B9AAF3BE-8655-412C-95E1-FC5D49BAF174}" type="presOf" srcId="{0B22B6F0-CD0B-4E53-A12F-A58AD5A1D8DC}" destId="{288CA8EF-C2D8-4BC8-AEAB-D50477AB1B60}" srcOrd="0" destOrd="0" presId="urn:microsoft.com/office/officeart/2018/2/layout/IconVerticalSolidList"/>
    <dgm:cxn modelId="{F019FCCF-E18C-40EA-839B-178FA294E1CE}" type="presOf" srcId="{BBA897A7-D84F-4E57-8C88-36880D4199FA}" destId="{A9124364-1A20-4AAD-8BD4-6ACD4D2A685E}" srcOrd="0" destOrd="0" presId="urn:microsoft.com/office/officeart/2018/2/layout/IconVerticalSolidList"/>
    <dgm:cxn modelId="{AA86A3E4-240C-46D7-A99B-653422C71180}" srcId="{BBA897A7-D84F-4E57-8C88-36880D4199FA}" destId="{76C9D545-0EE8-4AC4-BBED-6708ABADDFB3}" srcOrd="1" destOrd="0" parTransId="{08D9F243-3DDE-4454-9288-FA6F6FED4D23}" sibTransId="{092D6861-65B9-43AD-9868-BF2E8B6CDA8C}"/>
    <dgm:cxn modelId="{F288A162-174C-4D92-8859-48E7C047027A}" type="presParOf" srcId="{A9124364-1A20-4AAD-8BD4-6ACD4D2A685E}" destId="{6A5F313B-AFA2-4E1D-8BFE-4FC9D76823B0}" srcOrd="0" destOrd="0" presId="urn:microsoft.com/office/officeart/2018/2/layout/IconVerticalSolidList"/>
    <dgm:cxn modelId="{52161D6D-74C5-4D73-9A2B-0428F86DF35D}" type="presParOf" srcId="{6A5F313B-AFA2-4E1D-8BFE-4FC9D76823B0}" destId="{DB05E460-5A77-4957-BAEE-129932771E36}" srcOrd="0" destOrd="0" presId="urn:microsoft.com/office/officeart/2018/2/layout/IconVerticalSolidList"/>
    <dgm:cxn modelId="{DBB16D9E-BD33-4DAE-9486-88ECD195EDA0}" type="presParOf" srcId="{6A5F313B-AFA2-4E1D-8BFE-4FC9D76823B0}" destId="{67CED70F-F078-493C-832F-D500992F31C7}" srcOrd="1" destOrd="0" presId="urn:microsoft.com/office/officeart/2018/2/layout/IconVerticalSolidList"/>
    <dgm:cxn modelId="{B924B8A2-E566-4A40-974D-5313CB01DA88}" type="presParOf" srcId="{6A5F313B-AFA2-4E1D-8BFE-4FC9D76823B0}" destId="{4CE8B414-5611-434D-801B-58EB97A27CB0}" srcOrd="2" destOrd="0" presId="urn:microsoft.com/office/officeart/2018/2/layout/IconVerticalSolidList"/>
    <dgm:cxn modelId="{0BB37E24-5F2A-4372-B4DB-5A7D2C3B9C02}" type="presParOf" srcId="{6A5F313B-AFA2-4E1D-8BFE-4FC9D76823B0}" destId="{0D50E3E6-6505-4DC9-B578-CC468B3B9AFE}" srcOrd="3" destOrd="0" presId="urn:microsoft.com/office/officeart/2018/2/layout/IconVerticalSolidList"/>
    <dgm:cxn modelId="{4CF0366E-1B06-4EF6-BAD2-7C438F4E6F18}" type="presParOf" srcId="{A9124364-1A20-4AAD-8BD4-6ACD4D2A685E}" destId="{8BEC6281-6508-443D-98CA-00055095BFF7}" srcOrd="1" destOrd="0" presId="urn:microsoft.com/office/officeart/2018/2/layout/IconVerticalSolidList"/>
    <dgm:cxn modelId="{0F55B3CB-7DB6-4731-A8D9-AE2EB5A8A084}" type="presParOf" srcId="{A9124364-1A20-4AAD-8BD4-6ACD4D2A685E}" destId="{4ADA7DB5-2605-4710-8040-8DBB4A05446E}" srcOrd="2" destOrd="0" presId="urn:microsoft.com/office/officeart/2018/2/layout/IconVerticalSolidList"/>
    <dgm:cxn modelId="{EF783B2E-23D2-4A67-AC5E-953523B5363E}" type="presParOf" srcId="{4ADA7DB5-2605-4710-8040-8DBB4A05446E}" destId="{9EB79DDC-2A35-4273-8CEA-C00BF624F204}" srcOrd="0" destOrd="0" presId="urn:microsoft.com/office/officeart/2018/2/layout/IconVerticalSolidList"/>
    <dgm:cxn modelId="{46B42830-4D85-4D5D-9F95-F0E21A596F2F}" type="presParOf" srcId="{4ADA7DB5-2605-4710-8040-8DBB4A05446E}" destId="{8D663B67-9C2B-4F2C-B935-F0D5166AD65F}" srcOrd="1" destOrd="0" presId="urn:microsoft.com/office/officeart/2018/2/layout/IconVerticalSolidList"/>
    <dgm:cxn modelId="{D087CBE3-4E6C-40CB-A8C4-DABFA88C81ED}" type="presParOf" srcId="{4ADA7DB5-2605-4710-8040-8DBB4A05446E}" destId="{574110A9-A9CF-4530-8B12-5FD052868FA5}" srcOrd="2" destOrd="0" presId="urn:microsoft.com/office/officeart/2018/2/layout/IconVerticalSolidList"/>
    <dgm:cxn modelId="{2BD946E0-DF04-48CB-8457-70382E41A6C8}" type="presParOf" srcId="{4ADA7DB5-2605-4710-8040-8DBB4A05446E}" destId="{436E27D3-3C10-41CF-942E-252E9A947988}" srcOrd="3" destOrd="0" presId="urn:microsoft.com/office/officeart/2018/2/layout/IconVerticalSolidList"/>
    <dgm:cxn modelId="{0BF46875-CDC5-4580-A182-073BDF0F3062}" type="presParOf" srcId="{A9124364-1A20-4AAD-8BD4-6ACD4D2A685E}" destId="{D32E4730-E63C-4F40-B622-6C9789E47392}" srcOrd="3" destOrd="0" presId="urn:microsoft.com/office/officeart/2018/2/layout/IconVerticalSolidList"/>
    <dgm:cxn modelId="{27238C6D-7BAD-4299-909C-C240A6BF571F}" type="presParOf" srcId="{A9124364-1A20-4AAD-8BD4-6ACD4D2A685E}" destId="{7E8725FF-06FD-47FA-87E6-7429F1689AF0}" srcOrd="4" destOrd="0" presId="urn:microsoft.com/office/officeart/2018/2/layout/IconVerticalSolidList"/>
    <dgm:cxn modelId="{34522C84-972B-4776-BD92-A209E81250A2}" type="presParOf" srcId="{7E8725FF-06FD-47FA-87E6-7429F1689AF0}" destId="{4CB627DC-D6AF-4C57-B86C-8124A540CA22}" srcOrd="0" destOrd="0" presId="urn:microsoft.com/office/officeart/2018/2/layout/IconVerticalSolidList"/>
    <dgm:cxn modelId="{AC3E1521-CCFB-4B4C-A775-DC1A662729E7}" type="presParOf" srcId="{7E8725FF-06FD-47FA-87E6-7429F1689AF0}" destId="{EE0CBA64-2FF9-4D56-9659-60231FE4A716}" srcOrd="1" destOrd="0" presId="urn:microsoft.com/office/officeart/2018/2/layout/IconVerticalSolidList"/>
    <dgm:cxn modelId="{C416BCFF-5180-400B-B421-D9C98D740FE2}" type="presParOf" srcId="{7E8725FF-06FD-47FA-87E6-7429F1689AF0}" destId="{974F1241-490A-4951-A515-875451131730}" srcOrd="2" destOrd="0" presId="urn:microsoft.com/office/officeart/2018/2/layout/IconVerticalSolidList"/>
    <dgm:cxn modelId="{300459E1-C665-46C9-9FDB-F7A204FF95E1}" type="presParOf" srcId="{7E8725FF-06FD-47FA-87E6-7429F1689AF0}" destId="{288CA8EF-C2D8-4BC8-AEAB-D50477AB1B6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5E460-5A77-4957-BAEE-129932771E36}">
      <dsp:nvSpPr>
        <dsp:cNvPr id="0" name=""/>
        <dsp:cNvSpPr/>
      </dsp:nvSpPr>
      <dsp:spPr>
        <a:xfrm>
          <a:off x="0" y="719"/>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CED70F-F078-493C-832F-D500992F31C7}">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0E3E6-6505-4DC9-B578-CC468B3B9AFE}">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dirty="0"/>
            <a:t>Pretend it’s a real test</a:t>
          </a:r>
        </a:p>
      </dsp:txBody>
      <dsp:txXfrm>
        <a:off x="1945450" y="719"/>
        <a:ext cx="4643240" cy="1684372"/>
      </dsp:txXfrm>
    </dsp:sp>
    <dsp:sp modelId="{9EB79DDC-2A35-4273-8CEA-C00BF624F204}">
      <dsp:nvSpPr>
        <dsp:cNvPr id="0" name=""/>
        <dsp:cNvSpPr/>
      </dsp:nvSpPr>
      <dsp:spPr>
        <a:xfrm>
          <a:off x="0" y="2106185"/>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663B67-9C2B-4F2C-B935-F0D5166AD65F}">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6E27D3-3C10-41CF-942E-252E9A947988}">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dirty="0"/>
            <a:t>Suggested to use pencil and paper or type on laptop </a:t>
          </a:r>
        </a:p>
      </dsp:txBody>
      <dsp:txXfrm>
        <a:off x="1945450" y="2106185"/>
        <a:ext cx="4643240" cy="1684372"/>
      </dsp:txXfrm>
    </dsp:sp>
    <dsp:sp modelId="{4CB627DC-D6AF-4C57-B86C-8124A540CA22}">
      <dsp:nvSpPr>
        <dsp:cNvPr id="0" name=""/>
        <dsp:cNvSpPr/>
      </dsp:nvSpPr>
      <dsp:spPr>
        <a:xfrm>
          <a:off x="0" y="4211650"/>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0CBA64-2FF9-4D56-9659-60231FE4A716}">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CA8EF-C2D8-4BC8-AEAB-D50477AB1B60}">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en-US" sz="2500" kern="1200" dirty="0"/>
            <a:t>No need for calculators</a:t>
          </a:r>
        </a:p>
      </dsp:txBody>
      <dsp:txXfrm>
        <a:off x="1945450" y="4211650"/>
        <a:ext cx="4643240" cy="16843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B7AF4-F161-4B42-6AEB-E03DF85F1B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85F6CB-0B97-D522-0C61-EB67581797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EA1651-B59F-5560-E95F-6F4CAEE096F0}"/>
              </a:ext>
            </a:extLst>
          </p:cNvPr>
          <p:cNvSpPr>
            <a:spLocks noGrp="1"/>
          </p:cNvSpPr>
          <p:nvPr>
            <p:ph type="dt" sz="half" idx="10"/>
          </p:nvPr>
        </p:nvSpPr>
        <p:spPr/>
        <p:txBody>
          <a:bodyPr/>
          <a:lstStyle/>
          <a:p>
            <a:fld id="{02ADD360-0A08-459B-8973-B78794EE70FF}" type="datetimeFigureOut">
              <a:rPr lang="en-US" smtClean="0"/>
              <a:t>9/13/2023</a:t>
            </a:fld>
            <a:endParaRPr lang="en-US" dirty="0"/>
          </a:p>
        </p:txBody>
      </p:sp>
      <p:sp>
        <p:nvSpPr>
          <p:cNvPr id="5" name="Footer Placeholder 4">
            <a:extLst>
              <a:ext uri="{FF2B5EF4-FFF2-40B4-BE49-F238E27FC236}">
                <a16:creationId xmlns:a16="http://schemas.microsoft.com/office/drawing/2014/main" id="{10D9E6CC-643B-F3F3-1FAB-6BB2A04A1A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54F413-3ED2-3F4D-6FE7-2318EDCD5B37}"/>
              </a:ext>
            </a:extLst>
          </p:cNvPr>
          <p:cNvSpPr>
            <a:spLocks noGrp="1"/>
          </p:cNvSpPr>
          <p:nvPr>
            <p:ph type="sldNum" sz="quarter" idx="12"/>
          </p:nvPr>
        </p:nvSpPr>
        <p:spPr/>
        <p:txBody>
          <a:bodyPr/>
          <a:lstStyle/>
          <a:p>
            <a:fld id="{569CD05D-2F44-4B67-A75E-F587CB22648A}" type="slidenum">
              <a:rPr lang="en-US" smtClean="0"/>
              <a:t>‹#›</a:t>
            </a:fld>
            <a:endParaRPr lang="en-US" dirty="0"/>
          </a:p>
        </p:txBody>
      </p:sp>
    </p:spTree>
    <p:extLst>
      <p:ext uri="{BB962C8B-B14F-4D97-AF65-F5344CB8AC3E}">
        <p14:creationId xmlns:p14="http://schemas.microsoft.com/office/powerpoint/2010/main" val="2384008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82643-2AF4-4D36-2B83-190CCF738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638EAE-032F-F518-524E-EA03428F9A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649A24-13AB-6D45-B6DD-2413F5869AC1}"/>
              </a:ext>
            </a:extLst>
          </p:cNvPr>
          <p:cNvSpPr>
            <a:spLocks noGrp="1"/>
          </p:cNvSpPr>
          <p:nvPr>
            <p:ph type="dt" sz="half" idx="10"/>
          </p:nvPr>
        </p:nvSpPr>
        <p:spPr/>
        <p:txBody>
          <a:bodyPr/>
          <a:lstStyle/>
          <a:p>
            <a:fld id="{02ADD360-0A08-459B-8973-B78794EE70FF}" type="datetimeFigureOut">
              <a:rPr lang="en-US" smtClean="0"/>
              <a:t>9/13/2023</a:t>
            </a:fld>
            <a:endParaRPr lang="en-US" dirty="0"/>
          </a:p>
        </p:txBody>
      </p:sp>
      <p:sp>
        <p:nvSpPr>
          <p:cNvPr id="5" name="Footer Placeholder 4">
            <a:extLst>
              <a:ext uri="{FF2B5EF4-FFF2-40B4-BE49-F238E27FC236}">
                <a16:creationId xmlns:a16="http://schemas.microsoft.com/office/drawing/2014/main" id="{430F5217-B1C0-98C0-F017-FAE8DF2F84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FC8D4E-8305-129E-3685-807B7D0D1C95}"/>
              </a:ext>
            </a:extLst>
          </p:cNvPr>
          <p:cNvSpPr>
            <a:spLocks noGrp="1"/>
          </p:cNvSpPr>
          <p:nvPr>
            <p:ph type="sldNum" sz="quarter" idx="12"/>
          </p:nvPr>
        </p:nvSpPr>
        <p:spPr/>
        <p:txBody>
          <a:bodyPr/>
          <a:lstStyle/>
          <a:p>
            <a:fld id="{569CD05D-2F44-4B67-A75E-F587CB22648A}" type="slidenum">
              <a:rPr lang="en-US" smtClean="0"/>
              <a:t>‹#›</a:t>
            </a:fld>
            <a:endParaRPr lang="en-US" dirty="0"/>
          </a:p>
        </p:txBody>
      </p:sp>
    </p:spTree>
    <p:extLst>
      <p:ext uri="{BB962C8B-B14F-4D97-AF65-F5344CB8AC3E}">
        <p14:creationId xmlns:p14="http://schemas.microsoft.com/office/powerpoint/2010/main" val="968089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2B4E5-907C-B616-DEAB-F7F1D7DAA4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A3AE9F-54D1-2B7A-4734-486DFECD77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B171DA-0EAD-64F6-AC9B-3AA5E49F044C}"/>
              </a:ext>
            </a:extLst>
          </p:cNvPr>
          <p:cNvSpPr>
            <a:spLocks noGrp="1"/>
          </p:cNvSpPr>
          <p:nvPr>
            <p:ph type="dt" sz="half" idx="10"/>
          </p:nvPr>
        </p:nvSpPr>
        <p:spPr/>
        <p:txBody>
          <a:bodyPr/>
          <a:lstStyle/>
          <a:p>
            <a:fld id="{02ADD360-0A08-459B-8973-B78794EE70FF}" type="datetimeFigureOut">
              <a:rPr lang="en-US" smtClean="0"/>
              <a:t>9/13/2023</a:t>
            </a:fld>
            <a:endParaRPr lang="en-US" dirty="0"/>
          </a:p>
        </p:txBody>
      </p:sp>
      <p:sp>
        <p:nvSpPr>
          <p:cNvPr id="5" name="Footer Placeholder 4">
            <a:extLst>
              <a:ext uri="{FF2B5EF4-FFF2-40B4-BE49-F238E27FC236}">
                <a16:creationId xmlns:a16="http://schemas.microsoft.com/office/drawing/2014/main" id="{A07E4BFE-6036-0EE2-D971-26E64BD290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612753-01D5-FFAF-9A6B-F3F406967AA0}"/>
              </a:ext>
            </a:extLst>
          </p:cNvPr>
          <p:cNvSpPr>
            <a:spLocks noGrp="1"/>
          </p:cNvSpPr>
          <p:nvPr>
            <p:ph type="sldNum" sz="quarter" idx="12"/>
          </p:nvPr>
        </p:nvSpPr>
        <p:spPr/>
        <p:txBody>
          <a:bodyPr/>
          <a:lstStyle/>
          <a:p>
            <a:fld id="{569CD05D-2F44-4B67-A75E-F587CB22648A}" type="slidenum">
              <a:rPr lang="en-US" smtClean="0"/>
              <a:t>‹#›</a:t>
            </a:fld>
            <a:endParaRPr lang="en-US" dirty="0"/>
          </a:p>
        </p:txBody>
      </p:sp>
    </p:spTree>
    <p:extLst>
      <p:ext uri="{BB962C8B-B14F-4D97-AF65-F5344CB8AC3E}">
        <p14:creationId xmlns:p14="http://schemas.microsoft.com/office/powerpoint/2010/main" val="632478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9/13/2023</a:t>
            </a:fld>
            <a:endParaRPr lang="en-US" dirty="0"/>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dirty="0"/>
          </a:p>
        </p:txBody>
      </p:sp>
    </p:spTree>
    <p:extLst>
      <p:ext uri="{BB962C8B-B14F-4D97-AF65-F5344CB8AC3E}">
        <p14:creationId xmlns:p14="http://schemas.microsoft.com/office/powerpoint/2010/main" val="2023120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9/13/2023</a:t>
            </a:fld>
            <a:endParaRPr lang="en-US" dirty="0"/>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dirty="0"/>
          </a:p>
        </p:txBody>
      </p:sp>
    </p:spTree>
    <p:extLst>
      <p:ext uri="{BB962C8B-B14F-4D97-AF65-F5344CB8AC3E}">
        <p14:creationId xmlns:p14="http://schemas.microsoft.com/office/powerpoint/2010/main" val="2243707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9/13/2023</a:t>
            </a:fld>
            <a:endParaRPr lang="en-US" dirty="0"/>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dirty="0"/>
          </a:p>
        </p:txBody>
      </p:sp>
    </p:spTree>
    <p:extLst>
      <p:ext uri="{BB962C8B-B14F-4D97-AF65-F5344CB8AC3E}">
        <p14:creationId xmlns:p14="http://schemas.microsoft.com/office/powerpoint/2010/main" val="3987243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9/13/2023</a:t>
            </a:fld>
            <a:endParaRPr lang="en-US" dirty="0"/>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dirty="0"/>
          </a:p>
        </p:txBody>
      </p:sp>
    </p:spTree>
    <p:extLst>
      <p:ext uri="{BB962C8B-B14F-4D97-AF65-F5344CB8AC3E}">
        <p14:creationId xmlns:p14="http://schemas.microsoft.com/office/powerpoint/2010/main" val="1161822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9/13/2023</a:t>
            </a:fld>
            <a:endParaRPr lang="en-US" dirty="0"/>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dirty="0"/>
          </a:p>
        </p:txBody>
      </p:sp>
    </p:spTree>
    <p:extLst>
      <p:ext uri="{BB962C8B-B14F-4D97-AF65-F5344CB8AC3E}">
        <p14:creationId xmlns:p14="http://schemas.microsoft.com/office/powerpoint/2010/main" val="3723168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9/13/2023</a:t>
            </a:fld>
            <a:endParaRPr lang="en-US" dirty="0"/>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dirty="0"/>
          </a:p>
        </p:txBody>
      </p:sp>
    </p:spTree>
    <p:extLst>
      <p:ext uri="{BB962C8B-B14F-4D97-AF65-F5344CB8AC3E}">
        <p14:creationId xmlns:p14="http://schemas.microsoft.com/office/powerpoint/2010/main" val="39678986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9/13/2023</a:t>
            </a:fld>
            <a:endParaRPr lang="en-US" dirty="0"/>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dirty="0"/>
          </a:p>
        </p:txBody>
      </p:sp>
    </p:spTree>
    <p:extLst>
      <p:ext uri="{BB962C8B-B14F-4D97-AF65-F5344CB8AC3E}">
        <p14:creationId xmlns:p14="http://schemas.microsoft.com/office/powerpoint/2010/main" val="2439271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9/13/2023</a:t>
            </a:fld>
            <a:endParaRPr lang="en-US" dirty="0"/>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dirty="0"/>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265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D8D5-4236-592A-0818-9453A9BB36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131A53-0A09-5D46-2657-8B5AF3DE6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3D321-237D-32E3-1976-5CDC39782B75}"/>
              </a:ext>
            </a:extLst>
          </p:cNvPr>
          <p:cNvSpPr>
            <a:spLocks noGrp="1"/>
          </p:cNvSpPr>
          <p:nvPr>
            <p:ph type="dt" sz="half" idx="10"/>
          </p:nvPr>
        </p:nvSpPr>
        <p:spPr/>
        <p:txBody>
          <a:bodyPr/>
          <a:lstStyle/>
          <a:p>
            <a:fld id="{02ADD360-0A08-459B-8973-B78794EE70FF}" type="datetimeFigureOut">
              <a:rPr lang="en-US" smtClean="0"/>
              <a:t>9/13/2023</a:t>
            </a:fld>
            <a:endParaRPr lang="en-US" dirty="0"/>
          </a:p>
        </p:txBody>
      </p:sp>
      <p:sp>
        <p:nvSpPr>
          <p:cNvPr id="5" name="Footer Placeholder 4">
            <a:extLst>
              <a:ext uri="{FF2B5EF4-FFF2-40B4-BE49-F238E27FC236}">
                <a16:creationId xmlns:a16="http://schemas.microsoft.com/office/drawing/2014/main" id="{2AC94CA9-E888-735B-5C1F-3F450EF69A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245E17-2388-DB95-A033-8886F45C1AAC}"/>
              </a:ext>
            </a:extLst>
          </p:cNvPr>
          <p:cNvSpPr>
            <a:spLocks noGrp="1"/>
          </p:cNvSpPr>
          <p:nvPr>
            <p:ph type="sldNum" sz="quarter" idx="12"/>
          </p:nvPr>
        </p:nvSpPr>
        <p:spPr/>
        <p:txBody>
          <a:bodyPr/>
          <a:lstStyle/>
          <a:p>
            <a:fld id="{569CD05D-2F44-4B67-A75E-F587CB22648A}" type="slidenum">
              <a:rPr lang="en-US" smtClean="0"/>
              <a:t>‹#›</a:t>
            </a:fld>
            <a:endParaRPr lang="en-US" dirty="0"/>
          </a:p>
        </p:txBody>
      </p:sp>
    </p:spTree>
    <p:extLst>
      <p:ext uri="{BB962C8B-B14F-4D97-AF65-F5344CB8AC3E}">
        <p14:creationId xmlns:p14="http://schemas.microsoft.com/office/powerpoint/2010/main" val="2087482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9/13/2023</a:t>
            </a:fld>
            <a:endParaRPr lang="en-US" dirty="0"/>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dirty="0"/>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64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9/13/2023</a:t>
            </a:fld>
            <a:endParaRPr lang="en-US" dirty="0"/>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dirty="0"/>
          </a:p>
        </p:txBody>
      </p:sp>
    </p:spTree>
    <p:extLst>
      <p:ext uri="{BB962C8B-B14F-4D97-AF65-F5344CB8AC3E}">
        <p14:creationId xmlns:p14="http://schemas.microsoft.com/office/powerpoint/2010/main" val="813788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9/13/2023</a:t>
            </a:fld>
            <a:endParaRPr lang="en-US" dirty="0"/>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dirty="0"/>
          </a:p>
        </p:txBody>
      </p:sp>
    </p:spTree>
    <p:extLst>
      <p:ext uri="{BB962C8B-B14F-4D97-AF65-F5344CB8AC3E}">
        <p14:creationId xmlns:p14="http://schemas.microsoft.com/office/powerpoint/2010/main" val="4061782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77D4-345A-C92A-5B4D-CAB9A27315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C6012F-69C2-87FE-0156-08AF96BEA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C3647A-79A8-98FD-3F8A-123D3AE34561}"/>
              </a:ext>
            </a:extLst>
          </p:cNvPr>
          <p:cNvSpPr>
            <a:spLocks noGrp="1"/>
          </p:cNvSpPr>
          <p:nvPr>
            <p:ph type="dt" sz="half" idx="10"/>
          </p:nvPr>
        </p:nvSpPr>
        <p:spPr/>
        <p:txBody>
          <a:bodyPr/>
          <a:lstStyle/>
          <a:p>
            <a:fld id="{02ADD360-0A08-459B-8973-B78794EE70FF}" type="datetimeFigureOut">
              <a:rPr lang="en-US" smtClean="0"/>
              <a:t>9/13/2023</a:t>
            </a:fld>
            <a:endParaRPr lang="en-US" dirty="0"/>
          </a:p>
        </p:txBody>
      </p:sp>
      <p:sp>
        <p:nvSpPr>
          <p:cNvPr id="5" name="Footer Placeholder 4">
            <a:extLst>
              <a:ext uri="{FF2B5EF4-FFF2-40B4-BE49-F238E27FC236}">
                <a16:creationId xmlns:a16="http://schemas.microsoft.com/office/drawing/2014/main" id="{7EC203AF-60F0-FAA8-334C-121FA3FD7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DE213FF-3F2A-12CF-77B0-EE0FEE250766}"/>
              </a:ext>
            </a:extLst>
          </p:cNvPr>
          <p:cNvSpPr>
            <a:spLocks noGrp="1"/>
          </p:cNvSpPr>
          <p:nvPr>
            <p:ph type="sldNum" sz="quarter" idx="12"/>
          </p:nvPr>
        </p:nvSpPr>
        <p:spPr/>
        <p:txBody>
          <a:bodyPr/>
          <a:lstStyle/>
          <a:p>
            <a:fld id="{569CD05D-2F44-4B67-A75E-F587CB22648A}" type="slidenum">
              <a:rPr lang="en-US" smtClean="0"/>
              <a:t>‹#›</a:t>
            </a:fld>
            <a:endParaRPr lang="en-US" dirty="0"/>
          </a:p>
        </p:txBody>
      </p:sp>
    </p:spTree>
    <p:extLst>
      <p:ext uri="{BB962C8B-B14F-4D97-AF65-F5344CB8AC3E}">
        <p14:creationId xmlns:p14="http://schemas.microsoft.com/office/powerpoint/2010/main" val="3384449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823A-E6C1-BD4D-461C-EB11D854B1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C05C6E-4802-F1A7-1112-CAAD6D248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CBFA09-CEF2-E6C0-B165-3ECAD87A01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71AEF6-41FC-5C8B-A1BE-5C1BC4DB239F}"/>
              </a:ext>
            </a:extLst>
          </p:cNvPr>
          <p:cNvSpPr>
            <a:spLocks noGrp="1"/>
          </p:cNvSpPr>
          <p:nvPr>
            <p:ph type="dt" sz="half" idx="10"/>
          </p:nvPr>
        </p:nvSpPr>
        <p:spPr/>
        <p:txBody>
          <a:bodyPr/>
          <a:lstStyle/>
          <a:p>
            <a:fld id="{02ADD360-0A08-459B-8973-B78794EE70FF}" type="datetimeFigureOut">
              <a:rPr lang="en-US" smtClean="0"/>
              <a:t>9/13/2023</a:t>
            </a:fld>
            <a:endParaRPr lang="en-US" dirty="0"/>
          </a:p>
        </p:txBody>
      </p:sp>
      <p:sp>
        <p:nvSpPr>
          <p:cNvPr id="6" name="Footer Placeholder 5">
            <a:extLst>
              <a:ext uri="{FF2B5EF4-FFF2-40B4-BE49-F238E27FC236}">
                <a16:creationId xmlns:a16="http://schemas.microsoft.com/office/drawing/2014/main" id="{B37A131F-3C59-828C-3B26-2D9DB4B316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0B971F-88AC-5748-9C96-B02FEBE152E3}"/>
              </a:ext>
            </a:extLst>
          </p:cNvPr>
          <p:cNvSpPr>
            <a:spLocks noGrp="1"/>
          </p:cNvSpPr>
          <p:nvPr>
            <p:ph type="sldNum" sz="quarter" idx="12"/>
          </p:nvPr>
        </p:nvSpPr>
        <p:spPr/>
        <p:txBody>
          <a:bodyPr/>
          <a:lstStyle/>
          <a:p>
            <a:fld id="{569CD05D-2F44-4B67-A75E-F587CB22648A}" type="slidenum">
              <a:rPr lang="en-US" smtClean="0"/>
              <a:t>‹#›</a:t>
            </a:fld>
            <a:endParaRPr lang="en-US" dirty="0"/>
          </a:p>
        </p:txBody>
      </p:sp>
    </p:spTree>
    <p:extLst>
      <p:ext uri="{BB962C8B-B14F-4D97-AF65-F5344CB8AC3E}">
        <p14:creationId xmlns:p14="http://schemas.microsoft.com/office/powerpoint/2010/main" val="2718520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E591-173E-562A-FE21-8671693AC8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AA36DA-3245-8B77-29E1-DEE15661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EF4696-E01A-D15E-BD14-64F402B3B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3CD45D-C070-CDC9-E7B9-44B178759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01E2C3-425C-2B87-C083-8D84CE85B1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1B3D13-E2FC-4AE7-301B-6BBFFC9BD847}"/>
              </a:ext>
            </a:extLst>
          </p:cNvPr>
          <p:cNvSpPr>
            <a:spLocks noGrp="1"/>
          </p:cNvSpPr>
          <p:nvPr>
            <p:ph type="dt" sz="half" idx="10"/>
          </p:nvPr>
        </p:nvSpPr>
        <p:spPr/>
        <p:txBody>
          <a:bodyPr/>
          <a:lstStyle/>
          <a:p>
            <a:fld id="{02ADD360-0A08-459B-8973-B78794EE70FF}" type="datetimeFigureOut">
              <a:rPr lang="en-US" smtClean="0"/>
              <a:t>9/13/2023</a:t>
            </a:fld>
            <a:endParaRPr lang="en-US" dirty="0"/>
          </a:p>
        </p:txBody>
      </p:sp>
      <p:sp>
        <p:nvSpPr>
          <p:cNvPr id="8" name="Footer Placeholder 7">
            <a:extLst>
              <a:ext uri="{FF2B5EF4-FFF2-40B4-BE49-F238E27FC236}">
                <a16:creationId xmlns:a16="http://schemas.microsoft.com/office/drawing/2014/main" id="{995E329C-1747-B3E4-B95A-6E2FEE9E75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104A11D-50CD-54BB-F1EC-05C4944A2309}"/>
              </a:ext>
            </a:extLst>
          </p:cNvPr>
          <p:cNvSpPr>
            <a:spLocks noGrp="1"/>
          </p:cNvSpPr>
          <p:nvPr>
            <p:ph type="sldNum" sz="quarter" idx="12"/>
          </p:nvPr>
        </p:nvSpPr>
        <p:spPr/>
        <p:txBody>
          <a:bodyPr/>
          <a:lstStyle/>
          <a:p>
            <a:fld id="{569CD05D-2F44-4B67-A75E-F587CB22648A}" type="slidenum">
              <a:rPr lang="en-US" smtClean="0"/>
              <a:t>‹#›</a:t>
            </a:fld>
            <a:endParaRPr lang="en-US" dirty="0"/>
          </a:p>
        </p:txBody>
      </p:sp>
    </p:spTree>
    <p:extLst>
      <p:ext uri="{BB962C8B-B14F-4D97-AF65-F5344CB8AC3E}">
        <p14:creationId xmlns:p14="http://schemas.microsoft.com/office/powerpoint/2010/main" val="2585586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D6AB-D53C-160F-0BDC-B4E68368EA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687C44-102B-3F43-130F-145AECD4F8CB}"/>
              </a:ext>
            </a:extLst>
          </p:cNvPr>
          <p:cNvSpPr>
            <a:spLocks noGrp="1"/>
          </p:cNvSpPr>
          <p:nvPr>
            <p:ph type="dt" sz="half" idx="10"/>
          </p:nvPr>
        </p:nvSpPr>
        <p:spPr/>
        <p:txBody>
          <a:bodyPr/>
          <a:lstStyle/>
          <a:p>
            <a:fld id="{02ADD360-0A08-459B-8973-B78794EE70FF}" type="datetimeFigureOut">
              <a:rPr lang="en-US" smtClean="0"/>
              <a:t>9/13/2023</a:t>
            </a:fld>
            <a:endParaRPr lang="en-US" dirty="0"/>
          </a:p>
        </p:txBody>
      </p:sp>
      <p:sp>
        <p:nvSpPr>
          <p:cNvPr id="4" name="Footer Placeholder 3">
            <a:extLst>
              <a:ext uri="{FF2B5EF4-FFF2-40B4-BE49-F238E27FC236}">
                <a16:creationId xmlns:a16="http://schemas.microsoft.com/office/drawing/2014/main" id="{6FBF1536-4F0B-9646-0956-E502E6FFFD1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891AE45-8F3C-4307-3ED2-479000CF8E46}"/>
              </a:ext>
            </a:extLst>
          </p:cNvPr>
          <p:cNvSpPr>
            <a:spLocks noGrp="1"/>
          </p:cNvSpPr>
          <p:nvPr>
            <p:ph type="sldNum" sz="quarter" idx="12"/>
          </p:nvPr>
        </p:nvSpPr>
        <p:spPr/>
        <p:txBody>
          <a:bodyPr/>
          <a:lstStyle/>
          <a:p>
            <a:fld id="{569CD05D-2F44-4B67-A75E-F587CB22648A}" type="slidenum">
              <a:rPr lang="en-US" smtClean="0"/>
              <a:t>‹#›</a:t>
            </a:fld>
            <a:endParaRPr lang="en-US" dirty="0"/>
          </a:p>
        </p:txBody>
      </p:sp>
    </p:spTree>
    <p:extLst>
      <p:ext uri="{BB962C8B-B14F-4D97-AF65-F5344CB8AC3E}">
        <p14:creationId xmlns:p14="http://schemas.microsoft.com/office/powerpoint/2010/main" val="1484435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3D5B2F-5E1D-62E6-DD99-97A67A1BCC20}"/>
              </a:ext>
            </a:extLst>
          </p:cNvPr>
          <p:cNvSpPr>
            <a:spLocks noGrp="1"/>
          </p:cNvSpPr>
          <p:nvPr>
            <p:ph type="dt" sz="half" idx="10"/>
          </p:nvPr>
        </p:nvSpPr>
        <p:spPr/>
        <p:txBody>
          <a:bodyPr/>
          <a:lstStyle/>
          <a:p>
            <a:fld id="{02ADD360-0A08-459B-8973-B78794EE70FF}" type="datetimeFigureOut">
              <a:rPr lang="en-US" smtClean="0"/>
              <a:t>9/13/2023</a:t>
            </a:fld>
            <a:endParaRPr lang="en-US" dirty="0"/>
          </a:p>
        </p:txBody>
      </p:sp>
      <p:sp>
        <p:nvSpPr>
          <p:cNvPr id="3" name="Footer Placeholder 2">
            <a:extLst>
              <a:ext uri="{FF2B5EF4-FFF2-40B4-BE49-F238E27FC236}">
                <a16:creationId xmlns:a16="http://schemas.microsoft.com/office/drawing/2014/main" id="{D35DE594-2DD3-2B6F-0FDD-560F2B90A96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DB9D972-C116-CC46-CB07-14B3449D3E1B}"/>
              </a:ext>
            </a:extLst>
          </p:cNvPr>
          <p:cNvSpPr>
            <a:spLocks noGrp="1"/>
          </p:cNvSpPr>
          <p:nvPr>
            <p:ph type="sldNum" sz="quarter" idx="12"/>
          </p:nvPr>
        </p:nvSpPr>
        <p:spPr/>
        <p:txBody>
          <a:bodyPr/>
          <a:lstStyle/>
          <a:p>
            <a:fld id="{569CD05D-2F44-4B67-A75E-F587CB22648A}" type="slidenum">
              <a:rPr lang="en-US" smtClean="0"/>
              <a:t>‹#›</a:t>
            </a:fld>
            <a:endParaRPr lang="en-US" dirty="0"/>
          </a:p>
        </p:txBody>
      </p:sp>
    </p:spTree>
    <p:extLst>
      <p:ext uri="{BB962C8B-B14F-4D97-AF65-F5344CB8AC3E}">
        <p14:creationId xmlns:p14="http://schemas.microsoft.com/office/powerpoint/2010/main" val="672807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CADC-9846-D39C-355F-018C39AE7D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5E5ED6-FE4D-9FD7-0356-39B01AFAEE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D04A5D-F4B1-984C-AF0A-AF3325404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6BC1AE-3605-FD13-8972-6621566E979E}"/>
              </a:ext>
            </a:extLst>
          </p:cNvPr>
          <p:cNvSpPr>
            <a:spLocks noGrp="1"/>
          </p:cNvSpPr>
          <p:nvPr>
            <p:ph type="dt" sz="half" idx="10"/>
          </p:nvPr>
        </p:nvSpPr>
        <p:spPr/>
        <p:txBody>
          <a:bodyPr/>
          <a:lstStyle/>
          <a:p>
            <a:fld id="{02ADD360-0A08-459B-8973-B78794EE70FF}" type="datetimeFigureOut">
              <a:rPr lang="en-US" smtClean="0"/>
              <a:t>9/13/2023</a:t>
            </a:fld>
            <a:endParaRPr lang="en-US" dirty="0"/>
          </a:p>
        </p:txBody>
      </p:sp>
      <p:sp>
        <p:nvSpPr>
          <p:cNvPr id="6" name="Footer Placeholder 5">
            <a:extLst>
              <a:ext uri="{FF2B5EF4-FFF2-40B4-BE49-F238E27FC236}">
                <a16:creationId xmlns:a16="http://schemas.microsoft.com/office/drawing/2014/main" id="{CA837EB6-5590-0022-C85C-EFC5FF1327C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6890D9B-A7A0-0E59-8BCE-23BCC50D2BC8}"/>
              </a:ext>
            </a:extLst>
          </p:cNvPr>
          <p:cNvSpPr>
            <a:spLocks noGrp="1"/>
          </p:cNvSpPr>
          <p:nvPr>
            <p:ph type="sldNum" sz="quarter" idx="12"/>
          </p:nvPr>
        </p:nvSpPr>
        <p:spPr/>
        <p:txBody>
          <a:bodyPr/>
          <a:lstStyle/>
          <a:p>
            <a:fld id="{569CD05D-2F44-4B67-A75E-F587CB22648A}" type="slidenum">
              <a:rPr lang="en-US" smtClean="0"/>
              <a:t>‹#›</a:t>
            </a:fld>
            <a:endParaRPr lang="en-US" dirty="0"/>
          </a:p>
        </p:txBody>
      </p:sp>
    </p:spTree>
    <p:extLst>
      <p:ext uri="{BB962C8B-B14F-4D97-AF65-F5344CB8AC3E}">
        <p14:creationId xmlns:p14="http://schemas.microsoft.com/office/powerpoint/2010/main" val="2005967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46F8D-6128-B367-E416-97D9CCEA6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CD4E9B-A3C9-FDB4-C817-55853F769E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79C4F0A-C9E1-C075-C102-F9A6CD0E60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A9216-CB82-8FF7-8218-C891F7D9FE36}"/>
              </a:ext>
            </a:extLst>
          </p:cNvPr>
          <p:cNvSpPr>
            <a:spLocks noGrp="1"/>
          </p:cNvSpPr>
          <p:nvPr>
            <p:ph type="dt" sz="half" idx="10"/>
          </p:nvPr>
        </p:nvSpPr>
        <p:spPr/>
        <p:txBody>
          <a:bodyPr/>
          <a:lstStyle/>
          <a:p>
            <a:fld id="{02ADD360-0A08-459B-8973-B78794EE70FF}" type="datetimeFigureOut">
              <a:rPr lang="en-US" smtClean="0"/>
              <a:t>9/13/2023</a:t>
            </a:fld>
            <a:endParaRPr lang="en-US" dirty="0"/>
          </a:p>
        </p:txBody>
      </p:sp>
      <p:sp>
        <p:nvSpPr>
          <p:cNvPr id="6" name="Footer Placeholder 5">
            <a:extLst>
              <a:ext uri="{FF2B5EF4-FFF2-40B4-BE49-F238E27FC236}">
                <a16:creationId xmlns:a16="http://schemas.microsoft.com/office/drawing/2014/main" id="{C7974250-C0DA-7A53-D9AD-852EA50D3F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AE175C6-A797-4E92-7C2F-2711FDD9C390}"/>
              </a:ext>
            </a:extLst>
          </p:cNvPr>
          <p:cNvSpPr>
            <a:spLocks noGrp="1"/>
          </p:cNvSpPr>
          <p:nvPr>
            <p:ph type="sldNum" sz="quarter" idx="12"/>
          </p:nvPr>
        </p:nvSpPr>
        <p:spPr/>
        <p:txBody>
          <a:bodyPr/>
          <a:lstStyle/>
          <a:p>
            <a:fld id="{569CD05D-2F44-4B67-A75E-F587CB22648A}" type="slidenum">
              <a:rPr lang="en-US" smtClean="0"/>
              <a:t>‹#›</a:t>
            </a:fld>
            <a:endParaRPr lang="en-US" dirty="0"/>
          </a:p>
        </p:txBody>
      </p:sp>
    </p:spTree>
    <p:extLst>
      <p:ext uri="{BB962C8B-B14F-4D97-AF65-F5344CB8AC3E}">
        <p14:creationId xmlns:p14="http://schemas.microsoft.com/office/powerpoint/2010/main" val="3109104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7C757F-F876-2EF0-6EB6-10628920A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D5DF35-867F-CD09-655C-0EA10B0EC1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02A1A-9A08-F4AC-75CB-12815ACB32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DD360-0A08-459B-8973-B78794EE70FF}" type="datetimeFigureOut">
              <a:rPr lang="en-US" smtClean="0"/>
              <a:t>9/13/2023</a:t>
            </a:fld>
            <a:endParaRPr lang="en-US" dirty="0"/>
          </a:p>
        </p:txBody>
      </p:sp>
      <p:sp>
        <p:nvSpPr>
          <p:cNvPr id="5" name="Footer Placeholder 4">
            <a:extLst>
              <a:ext uri="{FF2B5EF4-FFF2-40B4-BE49-F238E27FC236}">
                <a16:creationId xmlns:a16="http://schemas.microsoft.com/office/drawing/2014/main" id="{2A229256-0113-F198-A986-B27910C3BE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AF70F9E-0F74-F361-764F-495B5E3FD1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CD05D-2F44-4B67-A75E-F587CB22648A}" type="slidenum">
              <a:rPr lang="en-US" smtClean="0"/>
              <a:t>‹#›</a:t>
            </a:fld>
            <a:endParaRPr lang="en-US" dirty="0"/>
          </a:p>
        </p:txBody>
      </p:sp>
    </p:spTree>
    <p:extLst>
      <p:ext uri="{BB962C8B-B14F-4D97-AF65-F5344CB8AC3E}">
        <p14:creationId xmlns:p14="http://schemas.microsoft.com/office/powerpoint/2010/main" val="3526028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9/13/2023</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2223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section.io/engineering-education/moore-penrose-pseudoinvers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kaggle.com/datasets/lespin/house-prices-datase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kaggle.com/competitions/house-prices-advanced-regression-techniques/dat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en.wikipedia.org/wiki/Logistic_regression"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Multinomial_logistic_regression"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ro Light"/>
              <a:ea typeface="+mn-ea"/>
              <a:cs typeface="+mn-cs"/>
            </a:endParaRPr>
          </a:p>
        </p:txBody>
      </p:sp>
      <p:pic>
        <p:nvPicPr>
          <p:cNvPr id="17" name="Picture 3">
            <a:extLst>
              <a:ext uri="{FF2B5EF4-FFF2-40B4-BE49-F238E27FC236}">
                <a16:creationId xmlns:a16="http://schemas.microsoft.com/office/drawing/2014/main" id="{D16D390C-3BAA-9005-4001-47DA92EFF5A2}"/>
              </a:ext>
            </a:extLst>
          </p:cNvPr>
          <p:cNvPicPr>
            <a:picLocks noChangeAspect="1"/>
          </p:cNvPicPr>
          <p:nvPr/>
        </p:nvPicPr>
        <p:blipFill rotWithShape="1">
          <a:blip r:embed="rId2">
            <a:alphaModFix amt="40000"/>
          </a:blip>
          <a:srcRect t="18773"/>
          <a:stretch/>
        </p:blipFill>
        <p:spPr>
          <a:xfrm>
            <a:off x="6822" y="10"/>
            <a:ext cx="12191999" cy="6857990"/>
          </a:xfrm>
          <a:prstGeom prst="rect">
            <a:avLst/>
          </a:prstGeom>
        </p:spPr>
      </p:pic>
      <p:sp>
        <p:nvSpPr>
          <p:cNvPr id="2" name="Title 1">
            <a:extLst>
              <a:ext uri="{FF2B5EF4-FFF2-40B4-BE49-F238E27FC236}">
                <a16:creationId xmlns:a16="http://schemas.microsoft.com/office/drawing/2014/main" id="{5B30126D-F61A-091C-9FC0-A6E671ABC21D}"/>
              </a:ext>
            </a:extLst>
          </p:cNvPr>
          <p:cNvSpPr>
            <a:spLocks noGrp="1"/>
          </p:cNvSpPr>
          <p:nvPr>
            <p:ph type="ctrTitle"/>
          </p:nvPr>
        </p:nvSpPr>
        <p:spPr>
          <a:xfrm>
            <a:off x="2629691" y="1256045"/>
            <a:ext cx="6962052" cy="1884207"/>
          </a:xfrm>
        </p:spPr>
        <p:txBody>
          <a:bodyPr anchor="b">
            <a:normAutofit/>
          </a:bodyPr>
          <a:lstStyle/>
          <a:p>
            <a:pPr algn="ctr"/>
            <a:r>
              <a:rPr lang="en-US" dirty="0">
                <a:solidFill>
                  <a:srgbClr val="FFFFFF"/>
                </a:solidFill>
              </a:rPr>
              <a:t>CS 483:</a:t>
            </a:r>
            <a:br>
              <a:rPr lang="en-US" dirty="0">
                <a:solidFill>
                  <a:srgbClr val="FFFFFF"/>
                </a:solidFill>
              </a:rPr>
            </a:br>
            <a:r>
              <a:rPr lang="en-US" dirty="0">
                <a:solidFill>
                  <a:srgbClr val="FFFFFF"/>
                </a:solidFill>
              </a:rPr>
              <a:t>Machine Learning</a:t>
            </a:r>
          </a:p>
        </p:txBody>
      </p:sp>
      <p:sp>
        <p:nvSpPr>
          <p:cNvPr id="3" name="Subtitle 2">
            <a:extLst>
              <a:ext uri="{FF2B5EF4-FFF2-40B4-BE49-F238E27FC236}">
                <a16:creationId xmlns:a16="http://schemas.microsoft.com/office/drawing/2014/main" id="{DB220B70-4D50-5140-0276-47EAEE6485ED}"/>
              </a:ext>
            </a:extLst>
          </p:cNvPr>
          <p:cNvSpPr>
            <a:spLocks noGrp="1"/>
          </p:cNvSpPr>
          <p:nvPr>
            <p:ph type="subTitle" idx="1"/>
          </p:nvPr>
        </p:nvSpPr>
        <p:spPr>
          <a:xfrm>
            <a:off x="2811857" y="5159228"/>
            <a:ext cx="6581930" cy="746640"/>
          </a:xfrm>
        </p:spPr>
        <p:txBody>
          <a:bodyPr>
            <a:normAutofit/>
          </a:bodyPr>
          <a:lstStyle/>
          <a:p>
            <a:pPr algn="ctr"/>
            <a:r>
              <a:rPr lang="en-US" dirty="0">
                <a:solidFill>
                  <a:srgbClr val="FFFFFF"/>
                </a:solidFill>
              </a:rPr>
              <a:t>Week 4: Linear and Logistic Regression</a:t>
            </a:r>
          </a:p>
        </p:txBody>
      </p:sp>
      <p:cxnSp>
        <p:nvCxnSpPr>
          <p:cNvPr id="18" name="Straight Connector 10">
            <a:extLst>
              <a:ext uri="{FF2B5EF4-FFF2-40B4-BE49-F238E27FC236}">
                <a16:creationId xmlns:a16="http://schemas.microsoft.com/office/drawing/2014/main" id="{6B5C80BC-C547-4FD8-9B68-6A9207F08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1557" y="3481804"/>
            <a:ext cx="0" cy="1310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29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84A2-14CE-9B14-B733-96F0946EAA48}"/>
              </a:ext>
            </a:extLst>
          </p:cNvPr>
          <p:cNvSpPr>
            <a:spLocks noGrp="1"/>
          </p:cNvSpPr>
          <p:nvPr>
            <p:ph type="title"/>
          </p:nvPr>
        </p:nvSpPr>
        <p:spPr/>
        <p:txBody>
          <a:bodyPr/>
          <a:lstStyle/>
          <a:p>
            <a:r>
              <a:rPr lang="en-US" dirty="0"/>
              <a:t>But classifiers can output percentages?</a:t>
            </a:r>
          </a:p>
        </p:txBody>
      </p:sp>
      <p:sp>
        <p:nvSpPr>
          <p:cNvPr id="3" name="Content Placeholder 2">
            <a:extLst>
              <a:ext uri="{FF2B5EF4-FFF2-40B4-BE49-F238E27FC236}">
                <a16:creationId xmlns:a16="http://schemas.microsoft.com/office/drawing/2014/main" id="{B33671A6-DBAC-B577-7DA6-F12ED319CC2F}"/>
              </a:ext>
            </a:extLst>
          </p:cNvPr>
          <p:cNvSpPr>
            <a:spLocks noGrp="1"/>
          </p:cNvSpPr>
          <p:nvPr>
            <p:ph idx="1"/>
          </p:nvPr>
        </p:nvSpPr>
        <p:spPr/>
        <p:txBody>
          <a:bodyPr/>
          <a:lstStyle/>
          <a:p>
            <a:r>
              <a:rPr lang="en-US" dirty="0"/>
              <a:t>Yes, a classifier can say “I am 60% sure this tweet is positive.”</a:t>
            </a:r>
          </a:p>
          <a:p>
            <a:r>
              <a:rPr lang="en-US" dirty="0"/>
              <a:t>But a classifier can’t say: “This is a 60% positive tweet.”</a:t>
            </a:r>
          </a:p>
          <a:p>
            <a:r>
              <a:rPr lang="en-US" dirty="0"/>
              <a:t>See the difference? The training set for a classifier will only have labels { Positive, Neutral, Negative } or something like that. </a:t>
            </a:r>
          </a:p>
          <a:p>
            <a:r>
              <a:rPr lang="en-US" dirty="0"/>
              <a:t>But the training set for a regression model can have labels like 60%, -50%, 0%, etc. You can explicitly tell it just how negative a tweet is. </a:t>
            </a:r>
          </a:p>
          <a:p>
            <a:r>
              <a:rPr lang="en-US" dirty="0"/>
              <a:t>So when telling regression from classification, I think it’s better to focus on the training labels than the classifier. If they are categorical or Boolean, it’s classification. If they are numeric, it’s regression. </a:t>
            </a:r>
          </a:p>
        </p:txBody>
      </p:sp>
    </p:spTree>
    <p:extLst>
      <p:ext uri="{BB962C8B-B14F-4D97-AF65-F5344CB8AC3E}">
        <p14:creationId xmlns:p14="http://schemas.microsoft.com/office/powerpoint/2010/main" val="2102825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1D79-B167-4AAD-FC58-B160CFAB8933}"/>
              </a:ext>
            </a:extLst>
          </p:cNvPr>
          <p:cNvSpPr>
            <a:spLocks noGrp="1"/>
          </p:cNvSpPr>
          <p:nvPr>
            <p:ph type="title"/>
          </p:nvPr>
        </p:nvSpPr>
        <p:spPr>
          <a:xfrm>
            <a:off x="4965430" y="629268"/>
            <a:ext cx="6586491" cy="1286160"/>
          </a:xfrm>
        </p:spPr>
        <p:txBody>
          <a:bodyPr anchor="b">
            <a:normAutofit/>
          </a:bodyPr>
          <a:lstStyle/>
          <a:p>
            <a:r>
              <a:rPr lang="en-US" dirty="0"/>
              <a:t>Linear regression</a:t>
            </a:r>
          </a:p>
        </p:txBody>
      </p:sp>
      <p:sp>
        <p:nvSpPr>
          <p:cNvPr id="3" name="Content Placeholder 2">
            <a:extLst>
              <a:ext uri="{FF2B5EF4-FFF2-40B4-BE49-F238E27FC236}">
                <a16:creationId xmlns:a16="http://schemas.microsoft.com/office/drawing/2014/main" id="{08166748-0B2B-307C-F4B9-6F3D1291268A}"/>
              </a:ext>
            </a:extLst>
          </p:cNvPr>
          <p:cNvSpPr>
            <a:spLocks noGrp="1"/>
          </p:cNvSpPr>
          <p:nvPr>
            <p:ph idx="1"/>
          </p:nvPr>
        </p:nvSpPr>
        <p:spPr>
          <a:xfrm>
            <a:off x="4965431" y="2438400"/>
            <a:ext cx="6586489" cy="3785419"/>
          </a:xfrm>
        </p:spPr>
        <p:txBody>
          <a:bodyPr>
            <a:normAutofit/>
          </a:bodyPr>
          <a:lstStyle/>
          <a:p>
            <a:r>
              <a:rPr lang="en-US" sz="3200" dirty="0"/>
              <a:t>One form of regression is linear regression.</a:t>
            </a:r>
          </a:p>
          <a:p>
            <a:r>
              <a:rPr lang="en-US" sz="3200" dirty="0"/>
              <a:t>We feed a list of points to the model. </a:t>
            </a:r>
          </a:p>
          <a:p>
            <a:r>
              <a:rPr lang="en-US" sz="3200" dirty="0"/>
              <a:t>The model is a line that tries to best fit the points.</a:t>
            </a:r>
          </a:p>
          <a:p>
            <a:r>
              <a:rPr lang="en-US" sz="3200" dirty="0"/>
              <a:t>We use the line to make predictions</a:t>
            </a:r>
          </a:p>
        </p:txBody>
      </p:sp>
      <p:pic>
        <p:nvPicPr>
          <p:cNvPr id="5" name="Picture 4">
            <a:extLst>
              <a:ext uri="{FF2B5EF4-FFF2-40B4-BE49-F238E27FC236}">
                <a16:creationId xmlns:a16="http://schemas.microsoft.com/office/drawing/2014/main" id="{A681153B-C4D2-4038-F410-323F3D3F5BBD}"/>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r="14708"/>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1BFE"/>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1FDD29-091E-1820-14D1-4A803B8EA29D}"/>
              </a:ext>
            </a:extLst>
          </p:cNvPr>
          <p:cNvSpPr txBox="1"/>
          <p:nvPr/>
        </p:nvSpPr>
        <p:spPr>
          <a:xfrm>
            <a:off x="5210674" y="6223935"/>
            <a:ext cx="6981305" cy="646331"/>
          </a:xfrm>
          <a:prstGeom prst="rect">
            <a:avLst/>
          </a:prstGeom>
          <a:noFill/>
        </p:spPr>
        <p:txBody>
          <a:bodyPr wrap="square">
            <a:spAutoFit/>
          </a:bodyPr>
          <a:lstStyle/>
          <a:p>
            <a:r>
              <a:rPr lang="en-US" dirty="0"/>
              <a:t>Image:, CC0, Oleg Alexandrov,</a:t>
            </a:r>
            <a:br>
              <a:rPr lang="en-US" dirty="0"/>
            </a:br>
            <a:r>
              <a:rPr lang="en-US" dirty="0"/>
              <a:t>https://en.wikipedia.org/wiki/File:Linear_least_squares_example2.png</a:t>
            </a:r>
          </a:p>
        </p:txBody>
      </p:sp>
    </p:spTree>
    <p:extLst>
      <p:ext uri="{BB962C8B-B14F-4D97-AF65-F5344CB8AC3E}">
        <p14:creationId xmlns:p14="http://schemas.microsoft.com/office/powerpoint/2010/main" val="3318640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1843-DE9D-28C1-CCC8-61965F1D960A}"/>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DF402580-B36A-C973-CBA2-FD1F4EDF42DC}"/>
              </a:ext>
            </a:extLst>
          </p:cNvPr>
          <p:cNvSpPr>
            <a:spLocks noGrp="1"/>
          </p:cNvSpPr>
          <p:nvPr>
            <p:ph idx="1"/>
          </p:nvPr>
        </p:nvSpPr>
        <p:spPr/>
        <p:txBody>
          <a:bodyPr/>
          <a:lstStyle/>
          <a:p>
            <a:r>
              <a:rPr lang="en-US" dirty="0"/>
              <a:t>Imagine a dataset of houses. </a:t>
            </a:r>
          </a:p>
          <a:p>
            <a:r>
              <a:rPr lang="en-US" dirty="0"/>
              <a:t>The non-target features are “square footage”, “number of bedrooms”, and “lot size”. </a:t>
            </a:r>
          </a:p>
          <a:p>
            <a:r>
              <a:rPr lang="en-US" dirty="0"/>
              <a:t>The target is price in dollars. </a:t>
            </a:r>
          </a:p>
          <a:p>
            <a:r>
              <a:rPr lang="en-US" dirty="0"/>
              <a:t>So our dataset will look something like this:</a:t>
            </a:r>
          </a:p>
          <a:p>
            <a:endParaRPr lang="en-US" dirty="0"/>
          </a:p>
        </p:txBody>
      </p:sp>
      <p:graphicFrame>
        <p:nvGraphicFramePr>
          <p:cNvPr id="5" name="Table 5">
            <a:extLst>
              <a:ext uri="{FF2B5EF4-FFF2-40B4-BE49-F238E27FC236}">
                <a16:creationId xmlns:a16="http://schemas.microsoft.com/office/drawing/2014/main" id="{9F202C9D-F2A2-4B21-429A-65B9DD2C5FB0}"/>
              </a:ext>
            </a:extLst>
          </p:cNvPr>
          <p:cNvGraphicFramePr>
            <a:graphicFrameLocks noGrp="1"/>
          </p:cNvGraphicFramePr>
          <p:nvPr>
            <p:extLst>
              <p:ext uri="{D42A27DB-BD31-4B8C-83A1-F6EECF244321}">
                <p14:modId xmlns:p14="http://schemas.microsoft.com/office/powerpoint/2010/main" val="2300797744"/>
              </p:ext>
            </p:extLst>
          </p:nvPr>
        </p:nvGraphicFramePr>
        <p:xfrm>
          <a:off x="1515670" y="4572000"/>
          <a:ext cx="9622020" cy="2286000"/>
        </p:xfrm>
        <a:graphic>
          <a:graphicData uri="http://schemas.openxmlformats.org/drawingml/2006/table">
            <a:tbl>
              <a:tblPr firstRow="1" bandRow="1">
                <a:tableStyleId>{5C22544A-7EE6-4342-B048-85BDC9FD1C3A}</a:tableStyleId>
              </a:tblPr>
              <a:tblGrid>
                <a:gridCol w="2405505">
                  <a:extLst>
                    <a:ext uri="{9D8B030D-6E8A-4147-A177-3AD203B41FA5}">
                      <a16:colId xmlns:a16="http://schemas.microsoft.com/office/drawing/2014/main" val="347454672"/>
                    </a:ext>
                  </a:extLst>
                </a:gridCol>
                <a:gridCol w="2405505">
                  <a:extLst>
                    <a:ext uri="{9D8B030D-6E8A-4147-A177-3AD203B41FA5}">
                      <a16:colId xmlns:a16="http://schemas.microsoft.com/office/drawing/2014/main" val="2843246237"/>
                    </a:ext>
                  </a:extLst>
                </a:gridCol>
                <a:gridCol w="2405505">
                  <a:extLst>
                    <a:ext uri="{9D8B030D-6E8A-4147-A177-3AD203B41FA5}">
                      <a16:colId xmlns:a16="http://schemas.microsoft.com/office/drawing/2014/main" val="3135666755"/>
                    </a:ext>
                  </a:extLst>
                </a:gridCol>
                <a:gridCol w="2405505">
                  <a:extLst>
                    <a:ext uri="{9D8B030D-6E8A-4147-A177-3AD203B41FA5}">
                      <a16:colId xmlns:a16="http://schemas.microsoft.com/office/drawing/2014/main" val="958874778"/>
                    </a:ext>
                  </a:extLst>
                </a:gridCol>
              </a:tblGrid>
              <a:tr h="437388">
                <a:tc>
                  <a:txBody>
                    <a:bodyPr/>
                    <a:lstStyle/>
                    <a:p>
                      <a:r>
                        <a:rPr lang="en-US" sz="2400" dirty="0"/>
                        <a:t>Sq. Footage</a:t>
                      </a:r>
                    </a:p>
                  </a:txBody>
                  <a:tcPr/>
                </a:tc>
                <a:tc>
                  <a:txBody>
                    <a:bodyPr/>
                    <a:lstStyle/>
                    <a:p>
                      <a:r>
                        <a:rPr lang="en-US" sz="2400" dirty="0"/>
                        <a:t># Bedrooms</a:t>
                      </a:r>
                    </a:p>
                  </a:txBody>
                  <a:tcPr/>
                </a:tc>
                <a:tc>
                  <a:txBody>
                    <a:bodyPr/>
                    <a:lstStyle/>
                    <a:p>
                      <a:r>
                        <a:rPr lang="en-US" sz="2400" dirty="0"/>
                        <a:t>Lot Size (acres)</a:t>
                      </a:r>
                    </a:p>
                  </a:txBody>
                  <a:tcPr/>
                </a:tc>
                <a:tc>
                  <a:txBody>
                    <a:bodyPr/>
                    <a:lstStyle/>
                    <a:p>
                      <a:r>
                        <a:rPr lang="en-US" sz="2400" dirty="0"/>
                        <a:t>Sale Price (thou.)</a:t>
                      </a:r>
                    </a:p>
                  </a:txBody>
                  <a:tcPr/>
                </a:tc>
                <a:extLst>
                  <a:ext uri="{0D108BD9-81ED-4DB2-BD59-A6C34878D82A}">
                    <a16:rowId xmlns:a16="http://schemas.microsoft.com/office/drawing/2014/main" val="2807072476"/>
                  </a:ext>
                </a:extLst>
              </a:tr>
              <a:tr h="437388">
                <a:tc>
                  <a:txBody>
                    <a:bodyPr/>
                    <a:lstStyle/>
                    <a:p>
                      <a:r>
                        <a:rPr lang="en-US" sz="2400" dirty="0"/>
                        <a:t>2000</a:t>
                      </a:r>
                    </a:p>
                  </a:txBody>
                  <a:tcPr/>
                </a:tc>
                <a:tc>
                  <a:txBody>
                    <a:bodyPr/>
                    <a:lstStyle/>
                    <a:p>
                      <a:r>
                        <a:rPr lang="en-US" sz="2400" dirty="0"/>
                        <a:t>5</a:t>
                      </a:r>
                    </a:p>
                  </a:txBody>
                  <a:tcPr/>
                </a:tc>
                <a:tc>
                  <a:txBody>
                    <a:bodyPr/>
                    <a:lstStyle/>
                    <a:p>
                      <a:r>
                        <a:rPr lang="en-US" sz="2400" dirty="0"/>
                        <a:t>1</a:t>
                      </a:r>
                    </a:p>
                  </a:txBody>
                  <a:tcPr/>
                </a:tc>
                <a:tc>
                  <a:txBody>
                    <a:bodyPr/>
                    <a:lstStyle/>
                    <a:p>
                      <a:r>
                        <a:rPr lang="en-US" sz="2400" dirty="0"/>
                        <a:t>600</a:t>
                      </a:r>
                    </a:p>
                  </a:txBody>
                  <a:tcPr/>
                </a:tc>
                <a:extLst>
                  <a:ext uri="{0D108BD9-81ED-4DB2-BD59-A6C34878D82A}">
                    <a16:rowId xmlns:a16="http://schemas.microsoft.com/office/drawing/2014/main" val="1612403313"/>
                  </a:ext>
                </a:extLst>
              </a:tr>
              <a:tr h="437388">
                <a:tc>
                  <a:txBody>
                    <a:bodyPr/>
                    <a:lstStyle/>
                    <a:p>
                      <a:r>
                        <a:rPr lang="en-US" sz="2400" dirty="0"/>
                        <a:t>1500</a:t>
                      </a:r>
                    </a:p>
                  </a:txBody>
                  <a:tcPr/>
                </a:tc>
                <a:tc>
                  <a:txBody>
                    <a:bodyPr/>
                    <a:lstStyle/>
                    <a:p>
                      <a:r>
                        <a:rPr lang="en-US" sz="2400" dirty="0"/>
                        <a:t>3</a:t>
                      </a:r>
                    </a:p>
                  </a:txBody>
                  <a:tcPr/>
                </a:tc>
                <a:tc>
                  <a:txBody>
                    <a:bodyPr/>
                    <a:lstStyle/>
                    <a:p>
                      <a:r>
                        <a:rPr lang="en-US" sz="2400" dirty="0"/>
                        <a:t>0.2</a:t>
                      </a:r>
                    </a:p>
                  </a:txBody>
                  <a:tcPr/>
                </a:tc>
                <a:tc>
                  <a:txBody>
                    <a:bodyPr/>
                    <a:lstStyle/>
                    <a:p>
                      <a:r>
                        <a:rPr lang="en-US" sz="2400" dirty="0"/>
                        <a:t>400</a:t>
                      </a:r>
                    </a:p>
                  </a:txBody>
                  <a:tcPr/>
                </a:tc>
                <a:extLst>
                  <a:ext uri="{0D108BD9-81ED-4DB2-BD59-A6C34878D82A}">
                    <a16:rowId xmlns:a16="http://schemas.microsoft.com/office/drawing/2014/main" val="2408966479"/>
                  </a:ext>
                </a:extLst>
              </a:tr>
              <a:tr h="437388">
                <a:tc>
                  <a:txBody>
                    <a:bodyPr/>
                    <a:lstStyle/>
                    <a:p>
                      <a:r>
                        <a:rPr lang="en-US" sz="2400" dirty="0"/>
                        <a:t>1250</a:t>
                      </a:r>
                    </a:p>
                  </a:txBody>
                  <a:tcPr/>
                </a:tc>
                <a:tc>
                  <a:txBody>
                    <a:bodyPr/>
                    <a:lstStyle/>
                    <a:p>
                      <a:r>
                        <a:rPr lang="en-US" sz="2400" dirty="0"/>
                        <a:t>2</a:t>
                      </a:r>
                    </a:p>
                  </a:txBody>
                  <a:tcPr/>
                </a:tc>
                <a:tc>
                  <a:txBody>
                    <a:bodyPr/>
                    <a:lstStyle/>
                    <a:p>
                      <a:r>
                        <a:rPr lang="en-US" sz="2400" dirty="0"/>
                        <a:t>0.15</a:t>
                      </a:r>
                    </a:p>
                  </a:txBody>
                  <a:tcPr/>
                </a:tc>
                <a:tc>
                  <a:txBody>
                    <a:bodyPr/>
                    <a:lstStyle/>
                    <a:p>
                      <a:r>
                        <a:rPr lang="en-US" sz="2400" dirty="0"/>
                        <a:t>350</a:t>
                      </a:r>
                    </a:p>
                  </a:txBody>
                  <a:tcPr/>
                </a:tc>
                <a:extLst>
                  <a:ext uri="{0D108BD9-81ED-4DB2-BD59-A6C34878D82A}">
                    <a16:rowId xmlns:a16="http://schemas.microsoft.com/office/drawing/2014/main" val="2834558581"/>
                  </a:ext>
                </a:extLst>
              </a:tr>
              <a:tr h="437388">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extLst>
                  <a:ext uri="{0D108BD9-81ED-4DB2-BD59-A6C34878D82A}">
                    <a16:rowId xmlns:a16="http://schemas.microsoft.com/office/drawing/2014/main" val="518002877"/>
                  </a:ext>
                </a:extLst>
              </a:tr>
            </a:tbl>
          </a:graphicData>
        </a:graphic>
      </p:graphicFrame>
    </p:spTree>
    <p:extLst>
      <p:ext uri="{BB962C8B-B14F-4D97-AF65-F5344CB8AC3E}">
        <p14:creationId xmlns:p14="http://schemas.microsoft.com/office/powerpoint/2010/main" val="3459623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DCC9B-5D42-E05C-594B-FD2A9CA54F2D}"/>
              </a:ext>
            </a:extLst>
          </p:cNvPr>
          <p:cNvSpPr>
            <a:spLocks noGrp="1"/>
          </p:cNvSpPr>
          <p:nvPr>
            <p:ph type="title"/>
          </p:nvPr>
        </p:nvSpPr>
        <p:spPr/>
        <p:txBody>
          <a:bodyPr/>
          <a:lstStyle/>
          <a:p>
            <a:r>
              <a:rPr lang="en-US" dirty="0"/>
              <a:t>How it works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EE13E1-2741-218D-E264-95361655CB16}"/>
                  </a:ext>
                </a:extLst>
              </p:cNvPr>
              <p:cNvSpPr>
                <a:spLocks noGrp="1"/>
              </p:cNvSpPr>
              <p:nvPr>
                <p:ph idx="1"/>
              </p:nvPr>
            </p:nvSpPr>
            <p:spPr/>
            <p:txBody>
              <a:bodyPr>
                <a:normAutofit/>
              </a:bodyPr>
              <a:lstStyle/>
              <a:p>
                <a:r>
                  <a:rPr lang="en-US" dirty="0"/>
                  <a:t>We think of our problem like this:</a:t>
                </a:r>
                <a:br>
                  <a:rPr lang="en-US"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a14:m>
                <a:endParaRPr lang="en-US" dirty="0"/>
              </a:p>
              <a:p>
                <a:r>
                  <a:rPr lang="en-US" dirty="0"/>
                  <a:t>Y is a vector of prices (a column vector. Row here for the slide):</a:t>
                </a:r>
                <a:br>
                  <a:rPr lang="en-US"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600,400,350,…</m:t>
                            </m:r>
                          </m:e>
                        </m:d>
                      </m:e>
                      <m:sup>
                        <m:r>
                          <a:rPr lang="en-US" b="0" i="1" smtClean="0">
                            <a:latin typeface="Cambria Math" panose="02040503050406030204" pitchFamily="18" charset="0"/>
                          </a:rPr>
                          <m:t>𝑇</m:t>
                        </m:r>
                      </m:sup>
                    </m:sSup>
                  </m:oMath>
                </a14:m>
                <a:endParaRPr lang="en-US" b="0" dirty="0"/>
              </a:p>
              <a:p>
                <a:r>
                  <a:rPr lang="en-US" dirty="0"/>
                  <a:t>X is a matrix of non-target features:</a:t>
                </a:r>
                <a:br>
                  <a:rPr lang="en-US" dirty="0"/>
                </a:br>
                <a:br>
                  <a:rPr lang="en-US" dirty="0"/>
                </a:b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r>
                                <a:rPr lang="en-US" i="1">
                                  <a:latin typeface="Cambria Math" panose="02040503050406030204" pitchFamily="18" charset="0"/>
                                </a:rPr>
                                <m:t>000</m:t>
                              </m:r>
                            </m:e>
                            <m:e>
                              <m:r>
                                <a:rPr lang="en-US" i="1">
                                  <a:latin typeface="Cambria Math" panose="02040503050406030204" pitchFamily="18" charset="0"/>
                                </a:rPr>
                                <m:t>5</m:t>
                              </m:r>
                            </m:e>
                            <m:e>
                              <m:r>
                                <a:rPr lang="en-US" i="1">
                                  <a:latin typeface="Cambria Math" panose="02040503050406030204" pitchFamily="18" charset="0"/>
                                </a:rPr>
                                <m:t>1</m:t>
                              </m:r>
                            </m:e>
                          </m:mr>
                          <m:mr>
                            <m:e>
                              <m:r>
                                <a:rPr lang="en-US" i="1">
                                  <a:latin typeface="Cambria Math" panose="02040503050406030204" pitchFamily="18" charset="0"/>
                                </a:rPr>
                                <m:t>1500</m:t>
                              </m:r>
                            </m:e>
                            <m:e>
                              <m:r>
                                <a:rPr lang="en-US" i="1">
                                  <a:latin typeface="Cambria Math" panose="02040503050406030204" pitchFamily="18" charset="0"/>
                                </a:rPr>
                                <m:t>3</m:t>
                              </m:r>
                            </m:e>
                            <m:e>
                              <m:r>
                                <a:rPr lang="en-US" i="1">
                                  <a:latin typeface="Cambria Math" panose="02040503050406030204" pitchFamily="18" charset="0"/>
                                </a:rPr>
                                <m:t>.2</m:t>
                              </m:r>
                            </m:e>
                          </m:mr>
                          <m:mr>
                            <m:e>
                              <m:r>
                                <a:rPr lang="en-US" i="1">
                                  <a:latin typeface="Cambria Math" panose="02040503050406030204" pitchFamily="18" charset="0"/>
                                </a:rPr>
                                <m:t>1250</m:t>
                              </m:r>
                            </m:e>
                            <m:e>
                              <m:r>
                                <a:rPr lang="en-US" i="1">
                                  <a:latin typeface="Cambria Math" panose="02040503050406030204" pitchFamily="18" charset="0"/>
                                </a:rPr>
                                <m:t>2</m:t>
                              </m:r>
                            </m:e>
                            <m:e>
                              <m:r>
                                <a:rPr lang="en-US" i="1">
                                  <a:latin typeface="Cambria Math" panose="02040503050406030204" pitchFamily="18" charset="0"/>
                                </a:rPr>
                                <m:t>.15</m:t>
                              </m:r>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
                      </m:e>
                    </m:d>
                  </m:oMath>
                </a14:m>
                <a:endParaRPr lang="en-US" dirty="0"/>
              </a:p>
            </p:txBody>
          </p:sp>
        </mc:Choice>
        <mc:Fallback xmlns="">
          <p:sp>
            <p:nvSpPr>
              <p:cNvPr id="3" name="Content Placeholder 2">
                <a:extLst>
                  <a:ext uri="{FF2B5EF4-FFF2-40B4-BE49-F238E27FC236}">
                    <a16:creationId xmlns:a16="http://schemas.microsoft.com/office/drawing/2014/main" id="{11EE13E1-2741-218D-E264-95361655CB1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40563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5113-213E-E944-53C3-76536A54B33B}"/>
              </a:ext>
            </a:extLst>
          </p:cNvPr>
          <p:cNvSpPr>
            <a:spLocks noGrp="1"/>
          </p:cNvSpPr>
          <p:nvPr>
            <p:ph type="title"/>
          </p:nvPr>
        </p:nvSpPr>
        <p:spPr/>
        <p:txBody>
          <a:bodyPr/>
          <a:lstStyle/>
          <a:p>
            <a:r>
              <a:rPr lang="en-US" dirty="0"/>
              <a:t>How it works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B38D14-D2E9-6ED7-2069-0E617B412008}"/>
                  </a:ext>
                </a:extLst>
              </p:cNvPr>
              <p:cNvSpPr>
                <a:spLocks noGrp="1"/>
              </p:cNvSpPr>
              <p:nvPr>
                <p:ph idx="1"/>
              </p:nvPr>
            </p:nvSpPr>
            <p:spPr/>
            <p:txBody>
              <a:bodyPr/>
              <a:lstStyle/>
              <a:p>
                <a:r>
                  <a:rPr lang="en-US" dirty="0"/>
                  <a:t>What about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𝜀</m:t>
                    </m:r>
                  </m:oMath>
                </a14:m>
                <a:r>
                  <a:rPr lang="en-US" dirty="0"/>
                  <a:t>?</a:t>
                </a:r>
              </a:p>
              <a:p>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is a vector of slopes. One for each dimension. Let’s say the following holds true on average:</a:t>
                </a:r>
              </a:p>
              <a:p>
                <a:pPr lvl="1"/>
                <a:r>
                  <a:rPr lang="en-US" dirty="0"/>
                  <a:t>Adding a square foot adds .2 to the price (in thousands)</a:t>
                </a:r>
              </a:p>
              <a:p>
                <a:pPr lvl="1"/>
                <a:r>
                  <a:rPr lang="en-US" dirty="0"/>
                  <a:t>Adding a bedroom adds 100 to the price</a:t>
                </a:r>
              </a:p>
              <a:p>
                <a:pPr lvl="1"/>
                <a:r>
                  <a:rPr lang="en-US" dirty="0"/>
                  <a:t>Adding a lot acre is worth 100 too</a:t>
                </a:r>
              </a:p>
              <a:p>
                <a:r>
                  <a:rPr lang="en-US" dirty="0"/>
                  <a:t>Then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would be:</a:t>
                </a:r>
                <a:br>
                  <a:rPr lang="en-US" dirty="0"/>
                </a:b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.2,100,100</m:t>
                            </m:r>
                          </m:e>
                        </m:d>
                      </m:e>
                      <m:sup>
                        <m:r>
                          <a:rPr lang="en-US" b="0" i="1" smtClean="0">
                            <a:latin typeface="Cambria Math" panose="02040503050406030204" pitchFamily="18" charset="0"/>
                            <a:ea typeface="Cambria Math" panose="02040503050406030204" pitchFamily="18" charset="0"/>
                          </a:rPr>
                          <m:t>𝑇</m:t>
                        </m:r>
                      </m:sup>
                    </m:sSup>
                  </m:oMath>
                </a14:m>
                <a:endParaRPr lang="en-US" dirty="0"/>
              </a:p>
              <a:p>
                <a:r>
                  <a:rPr lang="en-US" dirty="0"/>
                  <a:t>(Note: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is a column vector. The “T” means “transpose”.)</a:t>
                </a:r>
              </a:p>
            </p:txBody>
          </p:sp>
        </mc:Choice>
        <mc:Fallback xmlns="">
          <p:sp>
            <p:nvSpPr>
              <p:cNvPr id="3" name="Content Placeholder 2">
                <a:extLst>
                  <a:ext uri="{FF2B5EF4-FFF2-40B4-BE49-F238E27FC236}">
                    <a16:creationId xmlns:a16="http://schemas.microsoft.com/office/drawing/2014/main" id="{89B38D14-D2E9-6ED7-2069-0E617B41200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020797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D45F-30DC-0E2F-E9A0-64D87E48ADB9}"/>
              </a:ext>
            </a:extLst>
          </p:cNvPr>
          <p:cNvSpPr>
            <a:spLocks noGrp="1"/>
          </p:cNvSpPr>
          <p:nvPr>
            <p:ph type="title"/>
          </p:nvPr>
        </p:nvSpPr>
        <p:spPr/>
        <p:txBody>
          <a:bodyPr/>
          <a:lstStyle/>
          <a:p>
            <a:r>
              <a:rPr lang="en-US" dirty="0"/>
              <a:t>Using this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A218B6-E9C7-0490-F097-435BA21AAB97}"/>
                  </a:ext>
                </a:extLst>
              </p:cNvPr>
              <p:cNvSpPr>
                <a:spLocks noGrp="1"/>
              </p:cNvSpPr>
              <p:nvPr>
                <p:ph idx="1"/>
              </p:nvPr>
            </p:nvSpPr>
            <p:spPr>
              <a:xfrm>
                <a:off x="838200" y="1825624"/>
                <a:ext cx="10515600" cy="5234743"/>
              </a:xfrm>
            </p:spPr>
            <p:txBody>
              <a:bodyPr>
                <a:normAutofit/>
              </a:bodyPr>
              <a:lstStyle/>
              <a:p>
                <a:r>
                  <a:rPr lang="en-US" dirty="0"/>
                  <a:t>The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vector is the key to the model. </a:t>
                </a:r>
              </a:p>
              <a:p>
                <a:r>
                  <a:rPr lang="en-US" dirty="0"/>
                  <a:t>If we want to know how valuable a 1000 square foot house with 2 bedrooms on a .5 acre lot is, we multiply that 1-row matrix by the vector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(as a column vector):</a:t>
                </a:r>
                <a:br>
                  <a:rPr lang="en-US" dirty="0"/>
                </a:br>
                <a14:m>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000</m:t>
                              </m:r>
                            </m:e>
                            <m:e>
                              <m:r>
                                <a:rPr lang="en-US" b="0" i="1" smtClean="0">
                                  <a:latin typeface="Cambria Math" panose="02040503050406030204" pitchFamily="18" charset="0"/>
                                </a:rPr>
                                <m:t>2 </m:t>
                              </m:r>
                            </m:e>
                            <m:e>
                              <m:r>
                                <a:rPr lang="en-US" b="0" i="1" smtClean="0">
                                  <a:latin typeface="Cambria Math" panose="02040503050406030204" pitchFamily="18" charset="0"/>
                                </a:rPr>
                                <m:t>.5</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m:t>
                              </m:r>
                            </m:e>
                          </m:mr>
                          <m:mr>
                            <m:e>
                              <m:r>
                                <a:rPr lang="en-US" b="0" i="1" smtClean="0">
                                  <a:latin typeface="Cambria Math" panose="02040503050406030204" pitchFamily="18" charset="0"/>
                                </a:rPr>
                                <m:t>100</m:t>
                              </m:r>
                            </m:e>
                          </m:mr>
                          <m:mr>
                            <m:e>
                              <m:r>
                                <a:rPr lang="en-US" b="0" i="1" smtClean="0">
                                  <a:latin typeface="Cambria Math" panose="02040503050406030204" pitchFamily="18" charset="0"/>
                                </a:rPr>
                                <m:t>100</m:t>
                              </m:r>
                            </m:e>
                          </m:mr>
                        </m:m>
                      </m:e>
                    </m:d>
                    <m:r>
                      <a:rPr lang="en-US" b="0" i="1" smtClean="0">
                        <a:latin typeface="Cambria Math" panose="02040503050406030204" pitchFamily="18" charset="0"/>
                      </a:rPr>
                      <m:t>=200+200+50=450</m:t>
                    </m:r>
                  </m:oMath>
                </a14:m>
                <a:endParaRPr lang="en-US" dirty="0"/>
              </a:p>
              <a:p>
                <a:r>
                  <a:rPr lang="en-US" dirty="0"/>
                  <a:t>So our model would predict that the house would be worth </a:t>
                </a:r>
                <a:r>
                  <a:rPr lang="en-US"/>
                  <a:t>$450,000</a:t>
                </a:r>
              </a:p>
              <a:p>
                <a:r>
                  <a:rPr lang="en-US"/>
                  <a:t>When </a:t>
                </a:r>
                <a:r>
                  <a:rPr lang="en-US" dirty="0"/>
                  <a:t>we save/load our model, we’re really just saving/loading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endParaRPr lang="en-US" dirty="0"/>
              </a:p>
              <a:p>
                <a:r>
                  <a:rPr lang="en-US" dirty="0"/>
                  <a:t>Typically, the first column of X is all 1’s and the first row of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is the y-intercept. </a:t>
                </a:r>
              </a:p>
            </p:txBody>
          </p:sp>
        </mc:Choice>
        <mc:Fallback xmlns="">
          <p:sp>
            <p:nvSpPr>
              <p:cNvPr id="3" name="Content Placeholder 2">
                <a:extLst>
                  <a:ext uri="{FF2B5EF4-FFF2-40B4-BE49-F238E27FC236}">
                    <a16:creationId xmlns:a16="http://schemas.microsoft.com/office/drawing/2014/main" id="{63A218B6-E9C7-0490-F097-435BA21AAB97}"/>
                  </a:ext>
                </a:extLst>
              </p:cNvPr>
              <p:cNvSpPr>
                <a:spLocks noGrp="1" noRot="1" noChangeAspect="1" noMove="1" noResize="1" noEditPoints="1" noAdjustHandles="1" noChangeArrowheads="1" noChangeShapeType="1" noTextEdit="1"/>
              </p:cNvSpPr>
              <p:nvPr>
                <p:ph idx="1"/>
              </p:nvPr>
            </p:nvSpPr>
            <p:spPr>
              <a:xfrm>
                <a:off x="838200" y="1825624"/>
                <a:ext cx="10515600" cy="5234743"/>
              </a:xfrm>
              <a:blipFill>
                <a:blip r:embed="rId2"/>
                <a:stretch>
                  <a:fillRect l="-1043" t="-1863"/>
                </a:stretch>
              </a:blipFill>
            </p:spPr>
            <p:txBody>
              <a:bodyPr/>
              <a:lstStyle/>
              <a:p>
                <a:r>
                  <a:rPr lang="en-US">
                    <a:noFill/>
                  </a:rPr>
                  <a:t> </a:t>
                </a:r>
              </a:p>
            </p:txBody>
          </p:sp>
        </mc:Fallback>
      </mc:AlternateContent>
    </p:spTree>
    <p:extLst>
      <p:ext uri="{BB962C8B-B14F-4D97-AF65-F5344CB8AC3E}">
        <p14:creationId xmlns:p14="http://schemas.microsoft.com/office/powerpoint/2010/main" val="100009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F5897CCA-486C-491C-B4C1-5E5C95A8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4DD996-DB99-500C-B196-D85BBC7DA843}"/>
              </a:ext>
            </a:extLst>
          </p:cNvPr>
          <p:cNvSpPr>
            <a:spLocks noGrp="1"/>
          </p:cNvSpPr>
          <p:nvPr>
            <p:ph type="title"/>
          </p:nvPr>
        </p:nvSpPr>
        <p:spPr>
          <a:xfrm>
            <a:off x="831988" y="385474"/>
            <a:ext cx="6356606" cy="1843283"/>
          </a:xfrm>
        </p:spPr>
        <p:txBody>
          <a:bodyPr>
            <a:normAutofit/>
          </a:bodyPr>
          <a:lstStyle/>
          <a:p>
            <a:r>
              <a:rPr lang="en-US" sz="4000"/>
              <a:t>What about 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C6CD96-C4BE-CAD1-521F-797E478DDA9A}"/>
                  </a:ext>
                </a:extLst>
              </p:cNvPr>
              <p:cNvSpPr>
                <a:spLocks noGrp="1"/>
              </p:cNvSpPr>
              <p:nvPr>
                <p:ph idx="1"/>
              </p:nvPr>
            </p:nvSpPr>
            <p:spPr>
              <a:xfrm>
                <a:off x="831987" y="2400472"/>
                <a:ext cx="6358432" cy="4195200"/>
              </a:xfrm>
            </p:spPr>
            <p:txBody>
              <a:bodyPr>
                <a:normAutofit/>
              </a:bodyPr>
              <a:lstStyle/>
              <a:p>
                <a14:m>
                  <m:oMath xmlns:m="http://schemas.openxmlformats.org/officeDocument/2006/math">
                    <m:r>
                      <a:rPr lang="en-US" sz="3600" b="0" i="1">
                        <a:latin typeface="Cambria Math" panose="02040503050406030204" pitchFamily="18" charset="0"/>
                        <a:ea typeface="Cambria Math" panose="02040503050406030204" pitchFamily="18" charset="0"/>
                      </a:rPr>
                      <m:t>𝜀</m:t>
                    </m:r>
                  </m:oMath>
                </a14:m>
                <a:r>
                  <a:rPr lang="en-US" sz="3600" dirty="0"/>
                  <a:t> is a vector of “errors”. It’s the amount that the model is wrong for each row in X.</a:t>
                </a:r>
              </a:p>
              <a:p>
                <a:r>
                  <a:rPr lang="en-US" sz="3600" dirty="0"/>
                  <a:t>Visually: it’s the green lines</a:t>
                </a:r>
              </a:p>
              <a:p>
                <a:r>
                  <a:rPr lang="en-US" sz="3600" dirty="0"/>
                  <a:t>If the first instance is off by 25, then we’ll see: </a:t>
                </a:r>
                <a14:m>
                  <m:oMath xmlns:m="http://schemas.openxmlformats.org/officeDocument/2006/math">
                    <m:r>
                      <a:rPr lang="en-US" sz="3600" b="0" i="1" smtClean="0">
                        <a:latin typeface="Cambria Math" panose="02040503050406030204" pitchFamily="18" charset="0"/>
                        <a:ea typeface="Cambria Math" panose="02040503050406030204" pitchFamily="18" charset="0"/>
                      </a:rPr>
                      <m:t>𝜀</m:t>
                    </m:r>
                    <m:r>
                      <a:rPr lang="en-US" sz="3600" b="0" i="0" smtClean="0">
                        <a:latin typeface="Cambria Math" panose="02040503050406030204" pitchFamily="18" charset="0"/>
                        <a:ea typeface="Cambria Math" panose="02040503050406030204" pitchFamily="18" charset="0"/>
                      </a:rPr>
                      <m:t>= </m:t>
                    </m:r>
                    <m:d>
                      <m:dPr>
                        <m:begChr m:val="⟨"/>
                        <m:endChr m:val="⟩"/>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25,…</m:t>
                        </m:r>
                      </m:e>
                    </m:d>
                  </m:oMath>
                </a14:m>
                <a:endParaRPr lang="en-US" sz="3600" dirty="0"/>
              </a:p>
            </p:txBody>
          </p:sp>
        </mc:Choice>
        <mc:Fallback xmlns="">
          <p:sp>
            <p:nvSpPr>
              <p:cNvPr id="3" name="Content Placeholder 2">
                <a:extLst>
                  <a:ext uri="{FF2B5EF4-FFF2-40B4-BE49-F238E27FC236}">
                    <a16:creationId xmlns:a16="http://schemas.microsoft.com/office/drawing/2014/main" id="{3EC6CD96-C4BE-CAD1-521F-797E478DDA9A}"/>
                  </a:ext>
                </a:extLst>
              </p:cNvPr>
              <p:cNvSpPr>
                <a:spLocks noGrp="1" noRot="1" noChangeAspect="1" noMove="1" noResize="1" noEditPoints="1" noAdjustHandles="1" noChangeArrowheads="1" noChangeShapeType="1" noTextEdit="1"/>
              </p:cNvSpPr>
              <p:nvPr>
                <p:ph idx="1"/>
              </p:nvPr>
            </p:nvSpPr>
            <p:spPr>
              <a:xfrm>
                <a:off x="831987" y="2400472"/>
                <a:ext cx="6358432" cy="4195200"/>
              </a:xfrm>
              <a:blipFill>
                <a:blip r:embed="rId2"/>
                <a:stretch>
                  <a:fillRect l="-2586" t="-3634" r="-95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23C01C3-D26D-DE88-C8D5-D45CA86F73C1}"/>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9509" b="2"/>
          <a:stretch/>
        </p:blipFill>
        <p:spPr>
          <a:xfrm>
            <a:off x="7556409" y="557190"/>
            <a:ext cx="3995928" cy="5571896"/>
          </a:xfrm>
          <a:prstGeom prst="rect">
            <a:avLst/>
          </a:prstGeom>
          <a:effectLst/>
        </p:spPr>
      </p:pic>
    </p:spTree>
    <p:extLst>
      <p:ext uri="{BB962C8B-B14F-4D97-AF65-F5344CB8AC3E}">
        <p14:creationId xmlns:p14="http://schemas.microsoft.com/office/powerpoint/2010/main" val="1784842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Yellow question mark">
            <a:extLst>
              <a:ext uri="{FF2B5EF4-FFF2-40B4-BE49-F238E27FC236}">
                <a16:creationId xmlns:a16="http://schemas.microsoft.com/office/drawing/2014/main" id="{BDBF8899-17B9-EF51-059B-B2911EC3303A}"/>
              </a:ext>
            </a:extLst>
          </p:cNvPr>
          <p:cNvPicPr>
            <a:picLocks noChangeAspect="1"/>
          </p:cNvPicPr>
          <p:nvPr/>
        </p:nvPicPr>
        <p:blipFill rotWithShape="1">
          <a:blip r:embed="rId2"/>
          <a:srcRect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F9EA8C-D912-ECF1-3E60-6C0E7CF5556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Questions?</a:t>
            </a:r>
          </a:p>
        </p:txBody>
      </p:sp>
    </p:spTree>
    <p:extLst>
      <p:ext uri="{BB962C8B-B14F-4D97-AF65-F5344CB8AC3E}">
        <p14:creationId xmlns:p14="http://schemas.microsoft.com/office/powerpoint/2010/main" val="2307669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6B14-8A22-80ED-FD9B-552491843FCC}"/>
              </a:ext>
            </a:extLst>
          </p:cNvPr>
          <p:cNvSpPr>
            <a:spLocks noGrp="1"/>
          </p:cNvSpPr>
          <p:nvPr>
            <p:ph type="title"/>
          </p:nvPr>
        </p:nvSpPr>
        <p:spPr/>
        <p:txBody>
          <a:bodyPr/>
          <a:lstStyle/>
          <a:p>
            <a:r>
              <a:rPr lang="en-US" dirty="0"/>
              <a:t>Least-squares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EDD849-5D9D-DDD0-2946-9901378C86B1}"/>
                  </a:ext>
                </a:extLst>
              </p:cNvPr>
              <p:cNvSpPr>
                <a:spLocks noGrp="1"/>
              </p:cNvSpPr>
              <p:nvPr>
                <p:ph idx="1"/>
              </p:nvPr>
            </p:nvSpPr>
            <p:spPr>
              <a:xfrm>
                <a:off x="838200" y="1514007"/>
                <a:ext cx="10854128" cy="5186596"/>
              </a:xfrm>
            </p:spPr>
            <p:txBody>
              <a:bodyPr>
                <a:normAutofit/>
              </a:bodyPr>
              <a:lstStyle/>
              <a:p>
                <a:r>
                  <a:rPr lang="en-US" dirty="0"/>
                  <a:t>There are several ways to compute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One of the most common is the least-squares approach.</a:t>
                </a:r>
              </a:p>
              <a:p>
                <a:r>
                  <a:rPr lang="en-US" dirty="0"/>
                  <a:t>You may have been introduced to so-called “simple linear regression” in a statistics class. That’s when there is only one X column.</a:t>
                </a:r>
              </a:p>
              <a:p>
                <a:r>
                  <a:rPr lang="en-US" dirty="0"/>
                  <a:t>The key is to choose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so that it minimizes the difference between the line and the data points. This difference is called error. </a:t>
                </a:r>
              </a:p>
              <a:p>
                <a:r>
                  <a:rPr lang="en-US" dirty="0"/>
                  <a:t>Specifically, we care about squared errors. </a:t>
                </a:r>
              </a:p>
              <a:p>
                <a:r>
                  <a:rPr lang="en-US" dirty="0"/>
                  <a:t>Why squared? </a:t>
                </a:r>
              </a:p>
              <a:p>
                <a:pPr lvl="1"/>
                <a:r>
                  <a:rPr lang="en-US" dirty="0"/>
                  <a:t>It’s guaranteed to be positive. We don’t want negative errors because that doesn’t make sense (and would result in wild lines)</a:t>
                </a:r>
              </a:p>
              <a:p>
                <a:pPr lvl="1"/>
                <a:r>
                  <a:rPr lang="en-US" dirty="0"/>
                  <a:t>It’s guaranteed to be differentiable, and we can solve for it with single solution (unlike absolute value)</a:t>
                </a:r>
              </a:p>
            </p:txBody>
          </p:sp>
        </mc:Choice>
        <mc:Fallback xmlns="">
          <p:sp>
            <p:nvSpPr>
              <p:cNvPr id="3" name="Content Placeholder 2">
                <a:extLst>
                  <a:ext uri="{FF2B5EF4-FFF2-40B4-BE49-F238E27FC236}">
                    <a16:creationId xmlns:a16="http://schemas.microsoft.com/office/drawing/2014/main" id="{5CEDD849-5D9D-DDD0-2946-9901378C86B1}"/>
                  </a:ext>
                </a:extLst>
              </p:cNvPr>
              <p:cNvSpPr>
                <a:spLocks noGrp="1" noRot="1" noChangeAspect="1" noMove="1" noResize="1" noEditPoints="1" noAdjustHandles="1" noChangeArrowheads="1" noChangeShapeType="1" noTextEdit="1"/>
              </p:cNvSpPr>
              <p:nvPr>
                <p:ph idx="1"/>
              </p:nvPr>
            </p:nvSpPr>
            <p:spPr>
              <a:xfrm>
                <a:off x="838200" y="1514007"/>
                <a:ext cx="10854128" cy="5186596"/>
              </a:xfrm>
              <a:blipFill>
                <a:blip r:embed="rId2"/>
                <a:stretch>
                  <a:fillRect l="-1011" t="-1880" r="-899" b="-1293"/>
                </a:stretch>
              </a:blipFill>
            </p:spPr>
            <p:txBody>
              <a:bodyPr/>
              <a:lstStyle/>
              <a:p>
                <a:r>
                  <a:rPr lang="en-US">
                    <a:noFill/>
                  </a:rPr>
                  <a:t> </a:t>
                </a:r>
              </a:p>
            </p:txBody>
          </p:sp>
        </mc:Fallback>
      </mc:AlternateContent>
    </p:spTree>
    <p:extLst>
      <p:ext uri="{BB962C8B-B14F-4D97-AF65-F5344CB8AC3E}">
        <p14:creationId xmlns:p14="http://schemas.microsoft.com/office/powerpoint/2010/main" val="2093397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6B14-8A22-80ED-FD9B-552491843FCC}"/>
              </a:ext>
            </a:extLst>
          </p:cNvPr>
          <p:cNvSpPr>
            <a:spLocks noGrp="1"/>
          </p:cNvSpPr>
          <p:nvPr>
            <p:ph type="title"/>
          </p:nvPr>
        </p:nvSpPr>
        <p:spPr/>
        <p:txBody>
          <a:bodyPr/>
          <a:lstStyle/>
          <a:p>
            <a:r>
              <a:rPr lang="en-US" dirty="0"/>
              <a:t>Least-squares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EDD849-5D9D-DDD0-2946-9901378C86B1}"/>
                  </a:ext>
                </a:extLst>
              </p:cNvPr>
              <p:cNvSpPr>
                <a:spLocks noGrp="1"/>
              </p:cNvSpPr>
              <p:nvPr>
                <p:ph idx="1"/>
              </p:nvPr>
            </p:nvSpPr>
            <p:spPr>
              <a:xfrm>
                <a:off x="838200" y="1514007"/>
                <a:ext cx="10854128" cy="5186596"/>
              </a:xfrm>
            </p:spPr>
            <p:txBody>
              <a:bodyPr>
                <a:normAutofit/>
              </a:bodyPr>
              <a:lstStyle/>
              <a:p>
                <a:r>
                  <a:rPr lang="en-US" dirty="0"/>
                  <a:t>The actual calculation here is elegant but hard to understand. We won’t be worrying about it in class due to lack of prerequisites.</a:t>
                </a:r>
              </a:p>
              <a:p>
                <a:r>
                  <a:rPr lang="en-US" dirty="0"/>
                  <a:t>You have to compute something called the Moore-Penrose pseudo-inverse matrix, then use it to transform y:</a:t>
                </a:r>
                <a:br>
                  <a:rPr lang="en-US" dirty="0"/>
                </a:br>
                <a14:m>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β</m:t>
                        </m:r>
                      </m:e>
                    </m:acc>
                    <m:r>
                      <a:rPr lang="en-US" b="0" i="0"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oMath>
                </a14:m>
                <a:endParaRPr lang="en-US" dirty="0"/>
              </a:p>
              <a:p>
                <a:r>
                  <a:rPr lang="en-US" dirty="0"/>
                  <a:t>The first part,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oMath>
                </a14:m>
                <a:r>
                  <a:rPr lang="en-US" dirty="0"/>
                  <a:t> is called a “Gram” matrix. </a:t>
                </a:r>
              </a:p>
              <a:p>
                <a:r>
                  <a:rPr lang="en-US" dirty="0"/>
                  <a:t>Inverting it,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oMath>
                </a14:m>
                <a:r>
                  <a:rPr lang="en-US" dirty="0"/>
                  <a:t>, gives us all the cofactor matrix of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a:t>
                </a:r>
              </a:p>
            </p:txBody>
          </p:sp>
        </mc:Choice>
        <mc:Fallback xmlns="">
          <p:sp>
            <p:nvSpPr>
              <p:cNvPr id="3" name="Content Placeholder 2">
                <a:extLst>
                  <a:ext uri="{FF2B5EF4-FFF2-40B4-BE49-F238E27FC236}">
                    <a16:creationId xmlns:a16="http://schemas.microsoft.com/office/drawing/2014/main" id="{5CEDD849-5D9D-DDD0-2946-9901378C86B1}"/>
                  </a:ext>
                </a:extLst>
              </p:cNvPr>
              <p:cNvSpPr>
                <a:spLocks noGrp="1" noRot="1" noChangeAspect="1" noMove="1" noResize="1" noEditPoints="1" noAdjustHandles="1" noChangeArrowheads="1" noChangeShapeType="1" noTextEdit="1"/>
              </p:cNvSpPr>
              <p:nvPr>
                <p:ph idx="1"/>
              </p:nvPr>
            </p:nvSpPr>
            <p:spPr>
              <a:xfrm>
                <a:off x="838200" y="1514007"/>
                <a:ext cx="10854128" cy="5186596"/>
              </a:xfrm>
              <a:blipFill>
                <a:blip r:embed="rId2"/>
                <a:stretch>
                  <a:fillRect l="-1011" t="-1880" r="-843"/>
                </a:stretch>
              </a:blipFill>
            </p:spPr>
            <p:txBody>
              <a:bodyPr/>
              <a:lstStyle/>
              <a:p>
                <a:r>
                  <a:rPr lang="en-US">
                    <a:noFill/>
                  </a:rPr>
                  <a:t> </a:t>
                </a:r>
              </a:p>
            </p:txBody>
          </p:sp>
        </mc:Fallback>
      </mc:AlternateContent>
    </p:spTree>
    <p:extLst>
      <p:ext uri="{BB962C8B-B14F-4D97-AF65-F5344CB8AC3E}">
        <p14:creationId xmlns:p14="http://schemas.microsoft.com/office/powerpoint/2010/main" val="255039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7E5DE-71D9-7450-F8D4-B8032ED9D0DC}"/>
              </a:ext>
            </a:extLst>
          </p:cNvPr>
          <p:cNvSpPr>
            <a:spLocks noGrp="1"/>
          </p:cNvSpPr>
          <p:nvPr>
            <p:ph type="title"/>
          </p:nvPr>
        </p:nvSpPr>
        <p:spPr/>
        <p:txBody>
          <a:bodyPr/>
          <a:lstStyle/>
          <a:p>
            <a:r>
              <a:rPr lang="en-US" dirty="0"/>
              <a:t>Last week</a:t>
            </a:r>
          </a:p>
        </p:txBody>
      </p:sp>
      <p:sp>
        <p:nvSpPr>
          <p:cNvPr id="3" name="Content Placeholder 2">
            <a:extLst>
              <a:ext uri="{FF2B5EF4-FFF2-40B4-BE49-F238E27FC236}">
                <a16:creationId xmlns:a16="http://schemas.microsoft.com/office/drawing/2014/main" id="{3B51DEEB-5943-81BA-B048-52BCCF7A8484}"/>
              </a:ext>
            </a:extLst>
          </p:cNvPr>
          <p:cNvSpPr>
            <a:spLocks noGrp="1"/>
          </p:cNvSpPr>
          <p:nvPr>
            <p:ph idx="1"/>
          </p:nvPr>
        </p:nvSpPr>
        <p:spPr/>
        <p:txBody>
          <a:bodyPr/>
          <a:lstStyle/>
          <a:p>
            <a:r>
              <a:rPr lang="en-US" dirty="0"/>
              <a:t>We learned about Bayes’ rule</a:t>
            </a:r>
          </a:p>
          <a:p>
            <a:r>
              <a:rPr lang="en-US" dirty="0"/>
              <a:t>We learned about Bayesian classifiers</a:t>
            </a:r>
          </a:p>
          <a:p>
            <a:r>
              <a:rPr lang="en-US" dirty="0"/>
              <a:t>We learned why they are impractical  [why?]</a:t>
            </a:r>
          </a:p>
          <a:p>
            <a:r>
              <a:rPr lang="en-US" dirty="0"/>
              <a:t>We learned about the naïve Bayes classifier,</a:t>
            </a:r>
          </a:p>
        </p:txBody>
      </p:sp>
    </p:spTree>
    <p:extLst>
      <p:ext uri="{BB962C8B-B14F-4D97-AF65-F5344CB8AC3E}">
        <p14:creationId xmlns:p14="http://schemas.microsoft.com/office/powerpoint/2010/main" val="3516890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E7B7-55AE-3D9B-6144-D57DC44799F5}"/>
              </a:ext>
            </a:extLst>
          </p:cNvPr>
          <p:cNvSpPr>
            <a:spLocks noGrp="1"/>
          </p:cNvSpPr>
          <p:nvPr>
            <p:ph type="title"/>
          </p:nvPr>
        </p:nvSpPr>
        <p:spPr/>
        <p:txBody>
          <a:bodyPr/>
          <a:lstStyle/>
          <a:p>
            <a:r>
              <a:rPr lang="en-US" dirty="0"/>
              <a:t>Least-squares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492284-4A42-E85A-DD4C-0F3C59E8F9DC}"/>
                  </a:ext>
                </a:extLst>
              </p:cNvPr>
              <p:cNvSpPr>
                <a:spLocks noGrp="1"/>
              </p:cNvSpPr>
              <p:nvPr>
                <p:ph idx="1"/>
              </p:nvPr>
            </p:nvSpPr>
            <p:spPr>
              <a:xfrm>
                <a:off x="838200" y="1825624"/>
                <a:ext cx="10515600" cy="5032375"/>
              </a:xfrm>
            </p:spPr>
            <p:txBody>
              <a:bodyPr>
                <a:normAutofit/>
              </a:bodyPr>
              <a:lstStyle/>
              <a:p>
                <a:r>
                  <a:rPr lang="en-US" dirty="0"/>
                  <a:t>Post multiplying by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oMath>
                </a14:m>
                <a:r>
                  <a:rPr lang="en-US" dirty="0"/>
                  <a:t>gives us the Moore-Penrose pseudo-inverse. </a:t>
                </a:r>
              </a:p>
              <a:p>
                <a:r>
                  <a:rPr lang="en-US" dirty="0"/>
                  <a:t>Why is that useful? Because the matrix probably doesn’t have a regular matrix (e.g., it’s probably not square)</a:t>
                </a:r>
              </a:p>
              <a:p>
                <a:r>
                  <a:rPr lang="en-US" dirty="0"/>
                  <a:t>If it has an inverse, the Moore-Penrose pseudo-inverse is identical to it, so we’re just computing the inverse.</a:t>
                </a:r>
              </a:p>
              <a:p>
                <a:r>
                  <a:rPr lang="en-US" dirty="0"/>
                  <a:t>If it doesn’t, we can estimate it.</a:t>
                </a:r>
              </a:p>
              <a:p>
                <a:r>
                  <a:rPr lang="en-US" dirty="0"/>
                  <a:t>Great article: </a:t>
                </a:r>
                <a:r>
                  <a:rPr lang="en-US" dirty="0">
                    <a:hlinkClick r:id="rId2"/>
                  </a:rPr>
                  <a:t>https://www.section.io/engineering-education/moore-penrose-pseudoinverse/</a:t>
                </a:r>
                <a:endParaRPr lang="en-US" dirty="0"/>
              </a:p>
              <a:p>
                <a:r>
                  <a:rPr lang="en-US" dirty="0"/>
                  <a:t>Note: inverting a matrix exactly is very slow for large matrices. There are numerical techniques that are used by modern ML systems to estimate the inverse. </a:t>
                </a:r>
              </a:p>
              <a:p>
                <a:endParaRPr lang="en-US" dirty="0"/>
              </a:p>
            </p:txBody>
          </p:sp>
        </mc:Choice>
        <mc:Fallback xmlns="">
          <p:sp>
            <p:nvSpPr>
              <p:cNvPr id="3" name="Content Placeholder 2">
                <a:extLst>
                  <a:ext uri="{FF2B5EF4-FFF2-40B4-BE49-F238E27FC236}">
                    <a16:creationId xmlns:a16="http://schemas.microsoft.com/office/drawing/2014/main" id="{9F492284-4A42-E85A-DD4C-0F3C59E8F9D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043" t="-1937" b="-1816"/>
                </a:stretch>
              </a:blipFill>
            </p:spPr>
            <p:txBody>
              <a:bodyPr/>
              <a:lstStyle/>
              <a:p>
                <a:r>
                  <a:rPr lang="en-US">
                    <a:noFill/>
                  </a:rPr>
                  <a:t> </a:t>
                </a:r>
              </a:p>
            </p:txBody>
          </p:sp>
        </mc:Fallback>
      </mc:AlternateContent>
    </p:spTree>
    <p:extLst>
      <p:ext uri="{BB962C8B-B14F-4D97-AF65-F5344CB8AC3E}">
        <p14:creationId xmlns:p14="http://schemas.microsoft.com/office/powerpoint/2010/main" val="350800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F3AC-FB12-DA50-0D25-5AD08B892E24}"/>
              </a:ext>
            </a:extLst>
          </p:cNvPr>
          <p:cNvSpPr>
            <a:spLocks noGrp="1"/>
          </p:cNvSpPr>
          <p:nvPr>
            <p:ph type="title"/>
          </p:nvPr>
        </p:nvSpPr>
        <p:spPr/>
        <p:txBody>
          <a:bodyPr/>
          <a:lstStyle/>
          <a:p>
            <a:r>
              <a:rPr lang="en-US" dirty="0"/>
              <a:t>That’s enough math</a:t>
            </a:r>
          </a:p>
        </p:txBody>
      </p:sp>
      <p:sp>
        <p:nvSpPr>
          <p:cNvPr id="3" name="Content Placeholder 2">
            <a:extLst>
              <a:ext uri="{FF2B5EF4-FFF2-40B4-BE49-F238E27FC236}">
                <a16:creationId xmlns:a16="http://schemas.microsoft.com/office/drawing/2014/main" id="{3A2205EC-9E7C-70A7-B58B-651E27F9331A}"/>
              </a:ext>
            </a:extLst>
          </p:cNvPr>
          <p:cNvSpPr>
            <a:spLocks noGrp="1"/>
          </p:cNvSpPr>
          <p:nvPr>
            <p:ph idx="1"/>
          </p:nvPr>
        </p:nvSpPr>
        <p:spPr/>
        <p:txBody>
          <a:bodyPr/>
          <a:lstStyle/>
          <a:p>
            <a:r>
              <a:rPr lang="en-US" dirty="0"/>
              <a:t>We’ve seen what’s happening behind the scenes</a:t>
            </a:r>
          </a:p>
          <a:p>
            <a:r>
              <a:rPr lang="en-US" dirty="0"/>
              <a:t>Let’s learn to use linear regression to solve a real problem</a:t>
            </a:r>
          </a:p>
          <a:p>
            <a:r>
              <a:rPr lang="en-US" dirty="0"/>
              <a:t>For that, we need a dataset.</a:t>
            </a:r>
          </a:p>
          <a:p>
            <a:r>
              <a:rPr lang="en-US" dirty="0"/>
              <a:t>Here’s a good one:</a:t>
            </a:r>
            <a:br>
              <a:rPr lang="en-US" dirty="0"/>
            </a:br>
            <a:r>
              <a:rPr lang="en-US" dirty="0">
                <a:hlinkClick r:id="rId2"/>
              </a:rPr>
              <a:t>https://www.kaggle.com/datasets/lespin/house-prices-dataset</a:t>
            </a:r>
            <a:endParaRPr lang="en-US" dirty="0"/>
          </a:p>
          <a:p>
            <a:r>
              <a:rPr lang="en-US" dirty="0"/>
              <a:t>It’s a house pricing dataset for Ames, Ohio from quite a while ago. Compiled by Dean De Cock</a:t>
            </a:r>
          </a:p>
          <a:p>
            <a:r>
              <a:rPr lang="en-US" dirty="0"/>
              <a:t>Problem: there are 81 columns</a:t>
            </a:r>
          </a:p>
          <a:p>
            <a:r>
              <a:rPr lang="en-US" dirty="0"/>
              <a:t>What do we do?</a:t>
            </a:r>
          </a:p>
        </p:txBody>
      </p:sp>
    </p:spTree>
    <p:extLst>
      <p:ext uri="{BB962C8B-B14F-4D97-AF65-F5344CB8AC3E}">
        <p14:creationId xmlns:p14="http://schemas.microsoft.com/office/powerpoint/2010/main" val="1534640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AC69-0466-A894-3F73-C3108BDB2924}"/>
              </a:ext>
            </a:extLst>
          </p:cNvPr>
          <p:cNvSpPr>
            <a:spLocks noGrp="1"/>
          </p:cNvSpPr>
          <p:nvPr>
            <p:ph type="title"/>
          </p:nvPr>
        </p:nvSpPr>
        <p:spPr/>
        <p:txBody>
          <a:bodyPr/>
          <a:lstStyle/>
          <a:p>
            <a:r>
              <a:rPr lang="en-US" dirty="0"/>
              <a:t>Let’s see:</a:t>
            </a:r>
          </a:p>
        </p:txBody>
      </p:sp>
      <p:sp>
        <p:nvSpPr>
          <p:cNvPr id="3" name="Content Placeholder 2">
            <a:extLst>
              <a:ext uri="{FF2B5EF4-FFF2-40B4-BE49-F238E27FC236}">
                <a16:creationId xmlns:a16="http://schemas.microsoft.com/office/drawing/2014/main" id="{9B884FBD-CE19-FA8A-5CA0-ABA239F8F68F}"/>
              </a:ext>
            </a:extLst>
          </p:cNvPr>
          <p:cNvSpPr>
            <a:spLocks noGrp="1"/>
          </p:cNvSpPr>
          <p:nvPr>
            <p:ph idx="1"/>
          </p:nvPr>
        </p:nvSpPr>
        <p:spPr>
          <a:xfrm>
            <a:off x="838200" y="1612537"/>
            <a:ext cx="10515600" cy="5444606"/>
          </a:xfrm>
        </p:spPr>
        <p:txBody>
          <a:bodyPr>
            <a:normAutofit fontScale="85000" lnSpcReduction="20000"/>
          </a:bodyPr>
          <a:lstStyle/>
          <a:p>
            <a:r>
              <a:rPr lang="en-US" dirty="0"/>
              <a:t>I enter this into my notebook (which is on Kaggle. Your file will be different): </a:t>
            </a:r>
          </a:p>
          <a:p>
            <a:r>
              <a:rPr lang="en-US" dirty="0"/>
              <a:t>data = </a:t>
            </a:r>
            <a:r>
              <a:rPr lang="en-US" dirty="0" err="1"/>
              <a:t>pd.read_csv</a:t>
            </a:r>
            <a:r>
              <a:rPr lang="en-US" dirty="0"/>
              <a:t>( '/</a:t>
            </a:r>
            <a:r>
              <a:rPr lang="en-US" dirty="0" err="1"/>
              <a:t>kaggle</a:t>
            </a:r>
            <a:r>
              <a:rPr lang="en-US" dirty="0"/>
              <a:t>/input/house-prices-advanced-regression-techniques/train.csv’ )</a:t>
            </a:r>
          </a:p>
          <a:p>
            <a:r>
              <a:rPr lang="en-US" dirty="0" err="1"/>
              <a:t>data.columns</a:t>
            </a:r>
            <a:r>
              <a:rPr lang="en-US" dirty="0"/>
              <a:t>:</a:t>
            </a:r>
            <a:br>
              <a:rPr lang="en-US" dirty="0"/>
            </a:br>
            <a:r>
              <a:rPr lang="en-US" dirty="0"/>
              <a:t>Index(['Id', '</a:t>
            </a:r>
            <a:r>
              <a:rPr lang="en-US" dirty="0" err="1"/>
              <a:t>MSSubClass</a:t>
            </a:r>
            <a:r>
              <a:rPr lang="en-US" dirty="0"/>
              <a:t>', '</a:t>
            </a:r>
            <a:r>
              <a:rPr lang="en-US" dirty="0" err="1"/>
              <a:t>MSZoning</a:t>
            </a:r>
            <a:r>
              <a:rPr lang="en-US" dirty="0"/>
              <a:t>', '</a:t>
            </a:r>
            <a:r>
              <a:rPr lang="en-US" dirty="0" err="1"/>
              <a:t>LotFrontage</a:t>
            </a:r>
            <a:r>
              <a:rPr lang="en-US" dirty="0"/>
              <a:t>', '</a:t>
            </a:r>
            <a:r>
              <a:rPr lang="en-US" dirty="0" err="1"/>
              <a:t>LotArea</a:t>
            </a:r>
            <a:r>
              <a:rPr lang="en-US" dirty="0"/>
              <a:t>', 'Street’, 'Alley', '</a:t>
            </a:r>
            <a:r>
              <a:rPr lang="en-US" dirty="0" err="1"/>
              <a:t>LotShape</a:t>
            </a:r>
            <a:r>
              <a:rPr lang="en-US" dirty="0"/>
              <a:t>', '</a:t>
            </a:r>
            <a:r>
              <a:rPr lang="en-US" dirty="0" err="1"/>
              <a:t>LandContour</a:t>
            </a:r>
            <a:r>
              <a:rPr lang="en-US" dirty="0"/>
              <a:t>', 'Utilities', '</a:t>
            </a:r>
            <a:r>
              <a:rPr lang="en-US" dirty="0" err="1"/>
              <a:t>LotConfig</a:t>
            </a:r>
            <a:r>
              <a:rPr lang="en-US" dirty="0"/>
              <a:t>’, '</a:t>
            </a:r>
            <a:r>
              <a:rPr lang="en-US" dirty="0" err="1"/>
              <a:t>LandSlope</a:t>
            </a:r>
            <a:r>
              <a:rPr lang="en-US" dirty="0"/>
              <a:t>', 'Neighborhood', 'Condition1', 'Condition2', '</a:t>
            </a:r>
            <a:r>
              <a:rPr lang="en-US" dirty="0" err="1"/>
              <a:t>BldgType</a:t>
            </a:r>
            <a:r>
              <a:rPr lang="en-US" dirty="0"/>
              <a:t>’, '</a:t>
            </a:r>
            <a:r>
              <a:rPr lang="en-US" dirty="0" err="1"/>
              <a:t>HouseStyle</a:t>
            </a:r>
            <a:r>
              <a:rPr lang="en-US" dirty="0"/>
              <a:t>', '</a:t>
            </a:r>
            <a:r>
              <a:rPr lang="en-US" dirty="0" err="1"/>
              <a:t>OverallQual</a:t>
            </a:r>
            <a:r>
              <a:rPr lang="en-US" dirty="0"/>
              <a:t>', '</a:t>
            </a:r>
            <a:r>
              <a:rPr lang="en-US" dirty="0" err="1"/>
              <a:t>OverallCond</a:t>
            </a:r>
            <a:r>
              <a:rPr lang="en-US" dirty="0"/>
              <a:t>', '</a:t>
            </a:r>
            <a:r>
              <a:rPr lang="en-US" dirty="0" err="1"/>
              <a:t>YearBuilt</a:t>
            </a:r>
            <a:r>
              <a:rPr lang="en-US" dirty="0"/>
              <a:t>', '</a:t>
            </a:r>
            <a:r>
              <a:rPr lang="en-US" dirty="0" err="1"/>
              <a:t>YearRemodAdd</a:t>
            </a:r>
            <a:r>
              <a:rPr lang="en-US" dirty="0"/>
              <a:t>’, '</a:t>
            </a:r>
            <a:r>
              <a:rPr lang="en-US" dirty="0" err="1"/>
              <a:t>RoofStyle</a:t>
            </a:r>
            <a:r>
              <a:rPr lang="en-US" dirty="0"/>
              <a:t>', '</a:t>
            </a:r>
            <a:r>
              <a:rPr lang="en-US" dirty="0" err="1"/>
              <a:t>RoofMatl</a:t>
            </a:r>
            <a:r>
              <a:rPr lang="en-US" dirty="0"/>
              <a:t>', 'Exterior1st', 'Exterior2nd', '</a:t>
            </a:r>
            <a:r>
              <a:rPr lang="en-US" dirty="0" err="1"/>
              <a:t>MasVnrType</a:t>
            </a:r>
            <a:r>
              <a:rPr lang="en-US" dirty="0"/>
              <a:t>’, '</a:t>
            </a:r>
            <a:r>
              <a:rPr lang="en-US" dirty="0" err="1"/>
              <a:t>MasVnrArea</a:t>
            </a:r>
            <a:r>
              <a:rPr lang="en-US" dirty="0"/>
              <a:t>', '</a:t>
            </a:r>
            <a:r>
              <a:rPr lang="en-US" dirty="0" err="1"/>
              <a:t>ExterQual</a:t>
            </a:r>
            <a:r>
              <a:rPr lang="en-US" dirty="0"/>
              <a:t>', '</a:t>
            </a:r>
            <a:r>
              <a:rPr lang="en-US" dirty="0" err="1"/>
              <a:t>ExterCond</a:t>
            </a:r>
            <a:r>
              <a:rPr lang="en-US" dirty="0"/>
              <a:t>', 'Foundation', '</a:t>
            </a:r>
            <a:r>
              <a:rPr lang="en-US" dirty="0" err="1"/>
              <a:t>BsmtQual</a:t>
            </a:r>
            <a:r>
              <a:rPr lang="en-US" dirty="0"/>
              <a:t>’, '</a:t>
            </a:r>
            <a:r>
              <a:rPr lang="en-US" dirty="0" err="1"/>
              <a:t>BsmtCond</a:t>
            </a:r>
            <a:r>
              <a:rPr lang="en-US" dirty="0"/>
              <a:t>', '</a:t>
            </a:r>
            <a:r>
              <a:rPr lang="en-US" dirty="0" err="1"/>
              <a:t>BsmtExposure</a:t>
            </a:r>
            <a:r>
              <a:rPr lang="en-US" dirty="0"/>
              <a:t>', 'BsmtFinType1', 'BsmtFinSF1’, 'BsmtFinType2', 'BsmtFinSF2', '</a:t>
            </a:r>
            <a:r>
              <a:rPr lang="en-US" dirty="0" err="1"/>
              <a:t>BsmtUnfSF</a:t>
            </a:r>
            <a:r>
              <a:rPr lang="en-US" dirty="0"/>
              <a:t>', '</a:t>
            </a:r>
            <a:r>
              <a:rPr lang="en-US" dirty="0" err="1"/>
              <a:t>TotalBsmtSF</a:t>
            </a:r>
            <a:r>
              <a:rPr lang="en-US" dirty="0"/>
              <a:t>', 'Heating’, '</a:t>
            </a:r>
            <a:r>
              <a:rPr lang="en-US" dirty="0" err="1"/>
              <a:t>HeatingQC</a:t>
            </a:r>
            <a:r>
              <a:rPr lang="en-US" dirty="0"/>
              <a:t>', '</a:t>
            </a:r>
            <a:r>
              <a:rPr lang="en-US" dirty="0" err="1"/>
              <a:t>CentralAir</a:t>
            </a:r>
            <a:r>
              <a:rPr lang="en-US" dirty="0"/>
              <a:t>', 'Electrical', '1stFlrSF', '2ndFlrSF’, '</a:t>
            </a:r>
            <a:r>
              <a:rPr lang="en-US" dirty="0" err="1"/>
              <a:t>LowQualFinSF</a:t>
            </a:r>
            <a:r>
              <a:rPr lang="en-US" dirty="0"/>
              <a:t>', '</a:t>
            </a:r>
            <a:r>
              <a:rPr lang="en-US" dirty="0" err="1"/>
              <a:t>GrLivArea</a:t>
            </a:r>
            <a:r>
              <a:rPr lang="en-US" dirty="0"/>
              <a:t>', '</a:t>
            </a:r>
            <a:r>
              <a:rPr lang="en-US" dirty="0" err="1"/>
              <a:t>BsmtFullBath</a:t>
            </a:r>
            <a:r>
              <a:rPr lang="en-US" dirty="0"/>
              <a:t>', '</a:t>
            </a:r>
            <a:r>
              <a:rPr lang="en-US" dirty="0" err="1"/>
              <a:t>BsmtHalfBath</a:t>
            </a:r>
            <a:r>
              <a:rPr lang="en-US" dirty="0"/>
              <a:t>', '</a:t>
            </a:r>
            <a:r>
              <a:rPr lang="en-US" dirty="0" err="1"/>
              <a:t>FullBath</a:t>
            </a:r>
            <a:r>
              <a:rPr lang="en-US" dirty="0"/>
              <a:t>’, '</a:t>
            </a:r>
            <a:r>
              <a:rPr lang="en-US" dirty="0" err="1"/>
              <a:t>HalfBath</a:t>
            </a:r>
            <a:r>
              <a:rPr lang="en-US" dirty="0"/>
              <a:t>', '</a:t>
            </a:r>
            <a:r>
              <a:rPr lang="en-US" dirty="0" err="1"/>
              <a:t>BedroomAbvGr</a:t>
            </a:r>
            <a:r>
              <a:rPr lang="en-US" dirty="0"/>
              <a:t>', '</a:t>
            </a:r>
            <a:r>
              <a:rPr lang="en-US" dirty="0" err="1"/>
              <a:t>KitchenAbvGr</a:t>
            </a:r>
            <a:r>
              <a:rPr lang="en-US" dirty="0"/>
              <a:t>', '</a:t>
            </a:r>
            <a:r>
              <a:rPr lang="en-US" dirty="0" err="1"/>
              <a:t>KitchenQual</a:t>
            </a:r>
            <a:r>
              <a:rPr lang="en-US" dirty="0"/>
              <a:t>’, '</a:t>
            </a:r>
            <a:r>
              <a:rPr lang="en-US" dirty="0" err="1"/>
              <a:t>TotRmsAbvGrd</a:t>
            </a:r>
            <a:r>
              <a:rPr lang="en-US" dirty="0"/>
              <a:t>', 'Functional', 'Fireplaces', '</a:t>
            </a:r>
            <a:r>
              <a:rPr lang="en-US" dirty="0" err="1"/>
              <a:t>FireplaceQu</a:t>
            </a:r>
            <a:r>
              <a:rPr lang="en-US" dirty="0"/>
              <a:t>', '</a:t>
            </a:r>
            <a:r>
              <a:rPr lang="en-US" dirty="0" err="1"/>
              <a:t>GarageType</a:t>
            </a:r>
            <a:r>
              <a:rPr lang="en-US" dirty="0"/>
              <a:t>’, '</a:t>
            </a:r>
            <a:r>
              <a:rPr lang="en-US" dirty="0" err="1"/>
              <a:t>GarageYrBlt</a:t>
            </a:r>
            <a:r>
              <a:rPr lang="en-US" dirty="0"/>
              <a:t>', '</a:t>
            </a:r>
            <a:r>
              <a:rPr lang="en-US" dirty="0" err="1"/>
              <a:t>GarageFinish</a:t>
            </a:r>
            <a:r>
              <a:rPr lang="en-US" dirty="0"/>
              <a:t>', '</a:t>
            </a:r>
            <a:r>
              <a:rPr lang="en-US" dirty="0" err="1"/>
              <a:t>GarageCars</a:t>
            </a:r>
            <a:r>
              <a:rPr lang="en-US" dirty="0"/>
              <a:t>', '</a:t>
            </a:r>
            <a:r>
              <a:rPr lang="en-US" dirty="0" err="1"/>
              <a:t>GarageArea</a:t>
            </a:r>
            <a:r>
              <a:rPr lang="en-US" dirty="0"/>
              <a:t>', '</a:t>
            </a:r>
            <a:r>
              <a:rPr lang="en-US" dirty="0" err="1"/>
              <a:t>GarageQual</a:t>
            </a:r>
            <a:r>
              <a:rPr lang="en-US" dirty="0"/>
              <a:t>’, '</a:t>
            </a:r>
            <a:r>
              <a:rPr lang="en-US" dirty="0" err="1"/>
              <a:t>GarageCond</a:t>
            </a:r>
            <a:r>
              <a:rPr lang="en-US" dirty="0"/>
              <a:t>', '</a:t>
            </a:r>
            <a:r>
              <a:rPr lang="en-US" dirty="0" err="1"/>
              <a:t>PavedDrive</a:t>
            </a:r>
            <a:r>
              <a:rPr lang="en-US" dirty="0"/>
              <a:t>', '</a:t>
            </a:r>
            <a:r>
              <a:rPr lang="en-US" dirty="0" err="1"/>
              <a:t>WoodDeckSF</a:t>
            </a:r>
            <a:r>
              <a:rPr lang="en-US" dirty="0"/>
              <a:t>', '</a:t>
            </a:r>
            <a:r>
              <a:rPr lang="en-US" dirty="0" err="1"/>
              <a:t>OpenPorchSF</a:t>
            </a:r>
            <a:r>
              <a:rPr lang="en-US" dirty="0"/>
              <a:t>’, '</a:t>
            </a:r>
            <a:r>
              <a:rPr lang="en-US" dirty="0" err="1"/>
              <a:t>EnclosedPorch</a:t>
            </a:r>
            <a:r>
              <a:rPr lang="en-US" dirty="0"/>
              <a:t>', '3SsnPorch', '</a:t>
            </a:r>
            <a:r>
              <a:rPr lang="en-US" dirty="0" err="1"/>
              <a:t>ScreenPorch</a:t>
            </a:r>
            <a:r>
              <a:rPr lang="en-US" dirty="0"/>
              <a:t>', '</a:t>
            </a:r>
            <a:r>
              <a:rPr lang="en-US" dirty="0" err="1"/>
              <a:t>PoolArea</a:t>
            </a:r>
            <a:r>
              <a:rPr lang="en-US" dirty="0"/>
              <a:t>', '</a:t>
            </a:r>
            <a:r>
              <a:rPr lang="en-US" dirty="0" err="1"/>
              <a:t>PoolQC</a:t>
            </a:r>
            <a:r>
              <a:rPr lang="en-US" dirty="0"/>
              <a:t>’, 'Fence', '</a:t>
            </a:r>
            <a:r>
              <a:rPr lang="en-US" dirty="0" err="1"/>
              <a:t>MiscFeature</a:t>
            </a:r>
            <a:r>
              <a:rPr lang="en-US" dirty="0"/>
              <a:t>', '</a:t>
            </a:r>
            <a:r>
              <a:rPr lang="en-US" dirty="0" err="1"/>
              <a:t>MiscVal</a:t>
            </a:r>
            <a:r>
              <a:rPr lang="en-US" dirty="0"/>
              <a:t>', '</a:t>
            </a:r>
            <a:r>
              <a:rPr lang="en-US" dirty="0" err="1"/>
              <a:t>MoSold</a:t>
            </a:r>
            <a:r>
              <a:rPr lang="en-US" dirty="0"/>
              <a:t>', '</a:t>
            </a:r>
            <a:r>
              <a:rPr lang="en-US" dirty="0" err="1"/>
              <a:t>YrSold</a:t>
            </a:r>
            <a:r>
              <a:rPr lang="en-US" dirty="0"/>
              <a:t>', '</a:t>
            </a:r>
            <a:r>
              <a:rPr lang="en-US" dirty="0" err="1"/>
              <a:t>SaleType</a:t>
            </a:r>
            <a:r>
              <a:rPr lang="en-US" dirty="0"/>
              <a:t>’, '</a:t>
            </a:r>
            <a:r>
              <a:rPr lang="en-US" dirty="0" err="1"/>
              <a:t>SaleCondition</a:t>
            </a:r>
            <a:r>
              <a:rPr lang="en-US" dirty="0"/>
              <a:t>', '</a:t>
            </a:r>
            <a:r>
              <a:rPr lang="en-US" dirty="0" err="1"/>
              <a:t>SalePrice</a:t>
            </a:r>
            <a:r>
              <a:rPr lang="en-US" dirty="0"/>
              <a:t>'],</a:t>
            </a:r>
            <a:r>
              <a:rPr lang="en-US" dirty="0" err="1"/>
              <a:t>dtype</a:t>
            </a:r>
            <a:r>
              <a:rPr lang="en-US" dirty="0"/>
              <a:t>='object')</a:t>
            </a:r>
          </a:p>
        </p:txBody>
      </p:sp>
    </p:spTree>
    <p:extLst>
      <p:ext uri="{BB962C8B-B14F-4D97-AF65-F5344CB8AC3E}">
        <p14:creationId xmlns:p14="http://schemas.microsoft.com/office/powerpoint/2010/main" val="1560000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B8A4-883F-2B56-FF9B-FC6A6C4B91E3}"/>
              </a:ext>
            </a:extLst>
          </p:cNvPr>
          <p:cNvSpPr>
            <a:spLocks noGrp="1"/>
          </p:cNvSpPr>
          <p:nvPr>
            <p:ph type="title"/>
          </p:nvPr>
        </p:nvSpPr>
        <p:spPr/>
        <p:txBody>
          <a:bodyPr/>
          <a:lstStyle/>
          <a:p>
            <a:r>
              <a:rPr lang="en-US" dirty="0"/>
              <a:t>Okay, let’s take a subset</a:t>
            </a:r>
          </a:p>
        </p:txBody>
      </p:sp>
      <p:sp>
        <p:nvSpPr>
          <p:cNvPr id="3" name="Content Placeholder 2">
            <a:extLst>
              <a:ext uri="{FF2B5EF4-FFF2-40B4-BE49-F238E27FC236}">
                <a16:creationId xmlns:a16="http://schemas.microsoft.com/office/drawing/2014/main" id="{2D264E88-E96A-073A-8CA4-2644DE3E8AAE}"/>
              </a:ext>
            </a:extLst>
          </p:cNvPr>
          <p:cNvSpPr>
            <a:spLocks noGrp="1"/>
          </p:cNvSpPr>
          <p:nvPr>
            <p:ph idx="1"/>
          </p:nvPr>
        </p:nvSpPr>
        <p:spPr>
          <a:xfrm>
            <a:off x="636457" y="1690688"/>
            <a:ext cx="10919085" cy="5399635"/>
          </a:xfrm>
        </p:spPr>
        <p:txBody>
          <a:bodyPr>
            <a:normAutofit/>
          </a:bodyPr>
          <a:lstStyle/>
          <a:p>
            <a:r>
              <a:rPr lang="en-US" dirty="0"/>
              <a:t>What features are important?</a:t>
            </a:r>
          </a:p>
          <a:p>
            <a:r>
              <a:rPr lang="en-US" dirty="0"/>
              <a:t>Square footage seems like a good one. It’s broken down by floor (1stFlrSF, 2ndFlrSF), however, there is a </a:t>
            </a:r>
            <a:r>
              <a:rPr lang="en-US" dirty="0" err="1"/>
              <a:t>GrLivArea</a:t>
            </a:r>
            <a:r>
              <a:rPr lang="en-US" dirty="0"/>
              <a:t> which stands for “(above) ground living area”, which is probably what we want.</a:t>
            </a:r>
          </a:p>
          <a:p>
            <a:r>
              <a:rPr lang="en-US" dirty="0"/>
              <a:t>It still doesn’t include Basements.</a:t>
            </a:r>
          </a:p>
          <a:p>
            <a:r>
              <a:rPr lang="en-US" dirty="0"/>
              <a:t>Notice how it’s kind of hard to even figure out what stuff is. It’s very important to read the description here:</a:t>
            </a:r>
            <a:br>
              <a:rPr lang="en-US" dirty="0"/>
            </a:br>
            <a:r>
              <a:rPr lang="en-US" dirty="0">
                <a:hlinkClick r:id="rId2"/>
              </a:rPr>
              <a:t>https://www.kaggle.com/competitions/house-prices-advanced-regression-techniques/data</a:t>
            </a:r>
            <a:endParaRPr lang="en-US" dirty="0"/>
          </a:p>
          <a:p>
            <a:r>
              <a:rPr lang="en-US" dirty="0"/>
              <a:t>Some of the descriptors might require you to be familiar with local county/township zoning and lot-size requirements. What does  “slightly irregular” lot shape represent (as opposed to “moderately irregular”)</a:t>
            </a:r>
          </a:p>
        </p:txBody>
      </p:sp>
    </p:spTree>
    <p:extLst>
      <p:ext uri="{BB962C8B-B14F-4D97-AF65-F5344CB8AC3E}">
        <p14:creationId xmlns:p14="http://schemas.microsoft.com/office/powerpoint/2010/main" val="3900142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9B5-A44C-4E30-9FD5-E075677B1346}"/>
              </a:ext>
            </a:extLst>
          </p:cNvPr>
          <p:cNvSpPr>
            <a:spLocks noGrp="1"/>
          </p:cNvSpPr>
          <p:nvPr>
            <p:ph type="title"/>
          </p:nvPr>
        </p:nvSpPr>
        <p:spPr/>
        <p:txBody>
          <a:bodyPr/>
          <a:lstStyle/>
          <a:p>
            <a:r>
              <a:rPr lang="en-US" dirty="0"/>
              <a:t>Selecting important columns</a:t>
            </a:r>
          </a:p>
        </p:txBody>
      </p:sp>
      <p:sp>
        <p:nvSpPr>
          <p:cNvPr id="3" name="Content Placeholder 2">
            <a:extLst>
              <a:ext uri="{FF2B5EF4-FFF2-40B4-BE49-F238E27FC236}">
                <a16:creationId xmlns:a16="http://schemas.microsoft.com/office/drawing/2014/main" id="{8A8E6782-C04A-D7B3-2023-C7072DB796A2}"/>
              </a:ext>
            </a:extLst>
          </p:cNvPr>
          <p:cNvSpPr>
            <a:spLocks noGrp="1"/>
          </p:cNvSpPr>
          <p:nvPr>
            <p:ph idx="1"/>
          </p:nvPr>
        </p:nvSpPr>
        <p:spPr>
          <a:xfrm>
            <a:off x="838200" y="1825624"/>
            <a:ext cx="10515600" cy="5032375"/>
          </a:xfrm>
        </p:spPr>
        <p:txBody>
          <a:bodyPr/>
          <a:lstStyle/>
          <a:p>
            <a:r>
              <a:rPr lang="en-US" dirty="0"/>
              <a:t>data[['</a:t>
            </a:r>
            <a:r>
              <a:rPr lang="en-US" dirty="0" err="1"/>
              <a:t>GrLivArea</a:t>
            </a:r>
            <a:r>
              <a:rPr lang="en-US" dirty="0"/>
              <a:t>','</a:t>
            </a:r>
            <a:r>
              <a:rPr lang="en-US" dirty="0" err="1"/>
              <a:t>OverallQual</a:t>
            </a:r>
            <a:r>
              <a:rPr lang="en-US" dirty="0"/>
              <a:t>', '</a:t>
            </a:r>
            <a:r>
              <a:rPr lang="en-US" dirty="0" err="1"/>
              <a:t>OverallCond</a:t>
            </a:r>
            <a:r>
              <a:rPr lang="en-US" dirty="0"/>
              <a:t>', '</a:t>
            </a:r>
            <a:r>
              <a:rPr lang="en-US" dirty="0" err="1"/>
              <a:t>BedroomAbvGr</a:t>
            </a:r>
            <a:r>
              <a:rPr lang="en-US" dirty="0"/>
              <a:t>', '</a:t>
            </a:r>
            <a:r>
              <a:rPr lang="en-US" dirty="0" err="1"/>
              <a:t>SalePrice</a:t>
            </a:r>
            <a:r>
              <a:rPr lang="en-US" dirty="0"/>
              <a:t>']].head()</a:t>
            </a:r>
          </a:p>
          <a:p>
            <a:endParaRPr lang="en-US" dirty="0"/>
          </a:p>
          <a:p>
            <a:endParaRPr lang="en-US" dirty="0"/>
          </a:p>
          <a:p>
            <a:endParaRPr lang="en-US" dirty="0"/>
          </a:p>
          <a:p>
            <a:endParaRPr lang="en-US" dirty="0"/>
          </a:p>
          <a:p>
            <a:endParaRPr lang="en-US" dirty="0"/>
          </a:p>
          <a:p>
            <a:endParaRPr lang="en-US" dirty="0"/>
          </a:p>
          <a:p>
            <a:r>
              <a:rPr lang="en-US" dirty="0" err="1"/>
              <a:t>SalePrice</a:t>
            </a:r>
            <a:r>
              <a:rPr lang="en-US" dirty="0"/>
              <a:t> is the target. [What kind of relationship do you expect each of these columns to have with the </a:t>
            </a:r>
            <a:r>
              <a:rPr lang="en-US" dirty="0" err="1"/>
              <a:t>SalePrice</a:t>
            </a:r>
            <a:r>
              <a:rPr lang="en-US" dirty="0"/>
              <a:t>]?</a:t>
            </a:r>
          </a:p>
        </p:txBody>
      </p:sp>
      <p:graphicFrame>
        <p:nvGraphicFramePr>
          <p:cNvPr id="4" name="Table 3">
            <a:extLst>
              <a:ext uri="{FF2B5EF4-FFF2-40B4-BE49-F238E27FC236}">
                <a16:creationId xmlns:a16="http://schemas.microsoft.com/office/drawing/2014/main" id="{B401D945-34EA-A896-FCB4-644EED22CCAE}"/>
              </a:ext>
            </a:extLst>
          </p:cNvPr>
          <p:cNvGraphicFramePr>
            <a:graphicFrameLocks noGrp="1"/>
          </p:cNvGraphicFramePr>
          <p:nvPr/>
        </p:nvGraphicFramePr>
        <p:xfrm>
          <a:off x="838200" y="2904014"/>
          <a:ext cx="10515600" cy="2194560"/>
        </p:xfrm>
        <a:graphic>
          <a:graphicData uri="http://schemas.openxmlformats.org/drawingml/2006/table">
            <a:tbl>
              <a:tblPr/>
              <a:tblGrid>
                <a:gridCol w="1752600">
                  <a:extLst>
                    <a:ext uri="{9D8B030D-6E8A-4147-A177-3AD203B41FA5}">
                      <a16:colId xmlns:a16="http://schemas.microsoft.com/office/drawing/2014/main" val="2143986061"/>
                    </a:ext>
                  </a:extLst>
                </a:gridCol>
                <a:gridCol w="1752600">
                  <a:extLst>
                    <a:ext uri="{9D8B030D-6E8A-4147-A177-3AD203B41FA5}">
                      <a16:colId xmlns:a16="http://schemas.microsoft.com/office/drawing/2014/main" val="2103559104"/>
                    </a:ext>
                  </a:extLst>
                </a:gridCol>
                <a:gridCol w="1752600">
                  <a:extLst>
                    <a:ext uri="{9D8B030D-6E8A-4147-A177-3AD203B41FA5}">
                      <a16:colId xmlns:a16="http://schemas.microsoft.com/office/drawing/2014/main" val="906245316"/>
                    </a:ext>
                  </a:extLst>
                </a:gridCol>
                <a:gridCol w="1752600">
                  <a:extLst>
                    <a:ext uri="{9D8B030D-6E8A-4147-A177-3AD203B41FA5}">
                      <a16:colId xmlns:a16="http://schemas.microsoft.com/office/drawing/2014/main" val="4059568151"/>
                    </a:ext>
                  </a:extLst>
                </a:gridCol>
                <a:gridCol w="1752600">
                  <a:extLst>
                    <a:ext uri="{9D8B030D-6E8A-4147-A177-3AD203B41FA5}">
                      <a16:colId xmlns:a16="http://schemas.microsoft.com/office/drawing/2014/main" val="4152186072"/>
                    </a:ext>
                  </a:extLst>
                </a:gridCol>
                <a:gridCol w="1752600">
                  <a:extLst>
                    <a:ext uri="{9D8B030D-6E8A-4147-A177-3AD203B41FA5}">
                      <a16:colId xmlns:a16="http://schemas.microsoft.com/office/drawing/2014/main" val="2320531046"/>
                    </a:ext>
                  </a:extLst>
                </a:gridCol>
              </a:tblGrid>
              <a:tr h="0">
                <a:tc>
                  <a:txBody>
                    <a:bodyPr/>
                    <a:lstStyle/>
                    <a:p>
                      <a:endParaRPr lang="en-US"/>
                    </a:p>
                  </a:txBody>
                  <a:tcPr anchor="ctr">
                    <a:lnL>
                      <a:noFill/>
                    </a:lnL>
                    <a:lnR>
                      <a:noFill/>
                    </a:lnR>
                    <a:lnT>
                      <a:noFill/>
                    </a:lnT>
                    <a:lnB>
                      <a:noFill/>
                    </a:lnB>
                  </a:tcPr>
                </a:tc>
                <a:tc>
                  <a:txBody>
                    <a:bodyPr/>
                    <a:lstStyle/>
                    <a:p>
                      <a:r>
                        <a:rPr lang="en-US"/>
                        <a:t>GrLivArea</a:t>
                      </a:r>
                    </a:p>
                  </a:txBody>
                  <a:tcPr anchor="ctr">
                    <a:lnL>
                      <a:noFill/>
                    </a:lnL>
                    <a:lnR>
                      <a:noFill/>
                    </a:lnR>
                    <a:lnT>
                      <a:noFill/>
                    </a:lnT>
                    <a:lnB>
                      <a:noFill/>
                    </a:lnB>
                  </a:tcPr>
                </a:tc>
                <a:tc>
                  <a:txBody>
                    <a:bodyPr/>
                    <a:lstStyle/>
                    <a:p>
                      <a:r>
                        <a:rPr lang="en-US"/>
                        <a:t>OverallQual</a:t>
                      </a:r>
                    </a:p>
                  </a:txBody>
                  <a:tcPr anchor="ctr">
                    <a:lnL>
                      <a:noFill/>
                    </a:lnL>
                    <a:lnR>
                      <a:noFill/>
                    </a:lnR>
                    <a:lnT>
                      <a:noFill/>
                    </a:lnT>
                    <a:lnB>
                      <a:noFill/>
                    </a:lnB>
                  </a:tcPr>
                </a:tc>
                <a:tc>
                  <a:txBody>
                    <a:bodyPr/>
                    <a:lstStyle/>
                    <a:p>
                      <a:r>
                        <a:rPr lang="en-US"/>
                        <a:t>OverallCond</a:t>
                      </a:r>
                    </a:p>
                  </a:txBody>
                  <a:tcPr anchor="ctr">
                    <a:lnL>
                      <a:noFill/>
                    </a:lnL>
                    <a:lnR>
                      <a:noFill/>
                    </a:lnR>
                    <a:lnT>
                      <a:noFill/>
                    </a:lnT>
                    <a:lnB>
                      <a:noFill/>
                    </a:lnB>
                  </a:tcPr>
                </a:tc>
                <a:tc>
                  <a:txBody>
                    <a:bodyPr/>
                    <a:lstStyle/>
                    <a:p>
                      <a:r>
                        <a:rPr lang="en-US"/>
                        <a:t>BedroomAbvGr</a:t>
                      </a:r>
                    </a:p>
                  </a:txBody>
                  <a:tcPr anchor="ctr">
                    <a:lnL>
                      <a:noFill/>
                    </a:lnL>
                    <a:lnR>
                      <a:noFill/>
                    </a:lnR>
                    <a:lnT>
                      <a:noFill/>
                    </a:lnT>
                    <a:lnB>
                      <a:noFill/>
                    </a:lnB>
                  </a:tcPr>
                </a:tc>
                <a:tc>
                  <a:txBody>
                    <a:bodyPr/>
                    <a:lstStyle/>
                    <a:p>
                      <a:r>
                        <a:rPr lang="en-US"/>
                        <a:t>SalePrice</a:t>
                      </a:r>
                    </a:p>
                  </a:txBody>
                  <a:tcPr anchor="ctr">
                    <a:lnL>
                      <a:noFill/>
                    </a:lnL>
                    <a:lnR>
                      <a:noFill/>
                    </a:lnR>
                    <a:lnT>
                      <a:noFill/>
                    </a:lnT>
                    <a:lnB>
                      <a:noFill/>
                    </a:lnB>
                  </a:tcPr>
                </a:tc>
                <a:extLst>
                  <a:ext uri="{0D108BD9-81ED-4DB2-BD59-A6C34878D82A}">
                    <a16:rowId xmlns:a16="http://schemas.microsoft.com/office/drawing/2014/main" val="1999751742"/>
                  </a:ext>
                </a:extLst>
              </a:tr>
              <a:tr h="0">
                <a:tc>
                  <a:txBody>
                    <a:bodyPr/>
                    <a:lstStyle/>
                    <a:p>
                      <a:r>
                        <a:rPr lang="en-US"/>
                        <a:t>0</a:t>
                      </a:r>
                    </a:p>
                  </a:txBody>
                  <a:tcPr anchor="ctr">
                    <a:lnL>
                      <a:noFill/>
                    </a:lnL>
                    <a:lnR>
                      <a:noFill/>
                    </a:lnR>
                    <a:lnT>
                      <a:noFill/>
                    </a:lnT>
                    <a:lnB>
                      <a:noFill/>
                    </a:lnB>
                  </a:tcPr>
                </a:tc>
                <a:tc>
                  <a:txBody>
                    <a:bodyPr/>
                    <a:lstStyle/>
                    <a:p>
                      <a:r>
                        <a:rPr lang="en-US"/>
                        <a:t>1710</a:t>
                      </a:r>
                    </a:p>
                  </a:txBody>
                  <a:tcPr anchor="ctr">
                    <a:lnL>
                      <a:noFill/>
                    </a:lnL>
                    <a:lnR>
                      <a:noFill/>
                    </a:lnR>
                    <a:lnT>
                      <a:noFill/>
                    </a:lnT>
                    <a:lnB>
                      <a:noFill/>
                    </a:lnB>
                  </a:tcPr>
                </a:tc>
                <a:tc>
                  <a:txBody>
                    <a:bodyPr/>
                    <a:lstStyle/>
                    <a:p>
                      <a:r>
                        <a:rPr lang="en-US"/>
                        <a:t>7</a:t>
                      </a:r>
                    </a:p>
                  </a:txBody>
                  <a:tcPr anchor="ctr">
                    <a:lnL>
                      <a:noFill/>
                    </a:lnL>
                    <a:lnR>
                      <a:noFill/>
                    </a:lnR>
                    <a:lnT>
                      <a:noFill/>
                    </a:lnT>
                    <a:lnB>
                      <a:noFill/>
                    </a:lnB>
                  </a:tcPr>
                </a:tc>
                <a:tc>
                  <a:txBody>
                    <a:bodyPr/>
                    <a:lstStyle/>
                    <a:p>
                      <a:r>
                        <a:rPr lang="en-US"/>
                        <a:t>5</a:t>
                      </a:r>
                    </a:p>
                  </a:txBody>
                  <a:tcPr anchor="ctr">
                    <a:lnL>
                      <a:noFill/>
                    </a:lnL>
                    <a:lnR>
                      <a:noFill/>
                    </a:lnR>
                    <a:lnT>
                      <a:noFill/>
                    </a:lnT>
                    <a:lnB>
                      <a:noFill/>
                    </a:lnB>
                  </a:tcPr>
                </a:tc>
                <a:tc>
                  <a:txBody>
                    <a:bodyPr/>
                    <a:lstStyle/>
                    <a:p>
                      <a:r>
                        <a:rPr lang="en-US"/>
                        <a:t>3</a:t>
                      </a:r>
                    </a:p>
                  </a:txBody>
                  <a:tcPr anchor="ctr">
                    <a:lnL>
                      <a:noFill/>
                    </a:lnL>
                    <a:lnR>
                      <a:noFill/>
                    </a:lnR>
                    <a:lnT>
                      <a:noFill/>
                    </a:lnT>
                    <a:lnB>
                      <a:noFill/>
                    </a:lnB>
                  </a:tcPr>
                </a:tc>
                <a:tc>
                  <a:txBody>
                    <a:bodyPr/>
                    <a:lstStyle/>
                    <a:p>
                      <a:r>
                        <a:rPr lang="en-US"/>
                        <a:t>208500</a:t>
                      </a:r>
                    </a:p>
                  </a:txBody>
                  <a:tcPr anchor="ctr">
                    <a:lnL>
                      <a:noFill/>
                    </a:lnL>
                    <a:lnR>
                      <a:noFill/>
                    </a:lnR>
                    <a:lnT>
                      <a:noFill/>
                    </a:lnT>
                    <a:lnB>
                      <a:noFill/>
                    </a:lnB>
                  </a:tcPr>
                </a:tc>
                <a:extLst>
                  <a:ext uri="{0D108BD9-81ED-4DB2-BD59-A6C34878D82A}">
                    <a16:rowId xmlns:a16="http://schemas.microsoft.com/office/drawing/2014/main" val="628481161"/>
                  </a:ext>
                </a:extLst>
              </a:tr>
              <a:tr h="0">
                <a:tc>
                  <a:txBody>
                    <a:bodyPr/>
                    <a:lstStyle/>
                    <a:p>
                      <a:r>
                        <a:rPr lang="en-US"/>
                        <a:t>1</a:t>
                      </a:r>
                    </a:p>
                  </a:txBody>
                  <a:tcPr anchor="ctr">
                    <a:lnL>
                      <a:noFill/>
                    </a:lnL>
                    <a:lnR>
                      <a:noFill/>
                    </a:lnR>
                    <a:lnT>
                      <a:noFill/>
                    </a:lnT>
                    <a:lnB>
                      <a:noFill/>
                    </a:lnB>
                  </a:tcPr>
                </a:tc>
                <a:tc>
                  <a:txBody>
                    <a:bodyPr/>
                    <a:lstStyle/>
                    <a:p>
                      <a:r>
                        <a:rPr lang="en-US"/>
                        <a:t>1262</a:t>
                      </a:r>
                    </a:p>
                  </a:txBody>
                  <a:tcPr anchor="ctr">
                    <a:lnL>
                      <a:noFill/>
                    </a:lnL>
                    <a:lnR>
                      <a:noFill/>
                    </a:lnR>
                    <a:lnT>
                      <a:noFill/>
                    </a:lnT>
                    <a:lnB>
                      <a:noFill/>
                    </a:lnB>
                  </a:tcPr>
                </a:tc>
                <a:tc>
                  <a:txBody>
                    <a:bodyPr/>
                    <a:lstStyle/>
                    <a:p>
                      <a:r>
                        <a:rPr lang="en-US"/>
                        <a:t>6</a:t>
                      </a:r>
                    </a:p>
                  </a:txBody>
                  <a:tcPr anchor="ctr">
                    <a:lnL>
                      <a:noFill/>
                    </a:lnL>
                    <a:lnR>
                      <a:noFill/>
                    </a:lnR>
                    <a:lnT>
                      <a:noFill/>
                    </a:lnT>
                    <a:lnB>
                      <a:noFill/>
                    </a:lnB>
                  </a:tcPr>
                </a:tc>
                <a:tc>
                  <a:txBody>
                    <a:bodyPr/>
                    <a:lstStyle/>
                    <a:p>
                      <a:r>
                        <a:rPr lang="en-US"/>
                        <a:t>8</a:t>
                      </a:r>
                    </a:p>
                  </a:txBody>
                  <a:tcPr anchor="ctr">
                    <a:lnL>
                      <a:noFill/>
                    </a:lnL>
                    <a:lnR>
                      <a:noFill/>
                    </a:lnR>
                    <a:lnT>
                      <a:noFill/>
                    </a:lnT>
                    <a:lnB>
                      <a:noFill/>
                    </a:lnB>
                  </a:tcPr>
                </a:tc>
                <a:tc>
                  <a:txBody>
                    <a:bodyPr/>
                    <a:lstStyle/>
                    <a:p>
                      <a:r>
                        <a:rPr lang="en-US"/>
                        <a:t>3</a:t>
                      </a:r>
                    </a:p>
                  </a:txBody>
                  <a:tcPr anchor="ctr">
                    <a:lnL>
                      <a:noFill/>
                    </a:lnL>
                    <a:lnR>
                      <a:noFill/>
                    </a:lnR>
                    <a:lnT>
                      <a:noFill/>
                    </a:lnT>
                    <a:lnB>
                      <a:noFill/>
                    </a:lnB>
                  </a:tcPr>
                </a:tc>
                <a:tc>
                  <a:txBody>
                    <a:bodyPr/>
                    <a:lstStyle/>
                    <a:p>
                      <a:r>
                        <a:rPr lang="en-US"/>
                        <a:t>181500</a:t>
                      </a:r>
                    </a:p>
                  </a:txBody>
                  <a:tcPr anchor="ctr">
                    <a:lnL>
                      <a:noFill/>
                    </a:lnL>
                    <a:lnR>
                      <a:noFill/>
                    </a:lnR>
                    <a:lnT>
                      <a:noFill/>
                    </a:lnT>
                    <a:lnB>
                      <a:noFill/>
                    </a:lnB>
                  </a:tcPr>
                </a:tc>
                <a:extLst>
                  <a:ext uri="{0D108BD9-81ED-4DB2-BD59-A6C34878D82A}">
                    <a16:rowId xmlns:a16="http://schemas.microsoft.com/office/drawing/2014/main" val="2624744694"/>
                  </a:ext>
                </a:extLst>
              </a:tr>
              <a:tr h="0">
                <a:tc>
                  <a:txBody>
                    <a:bodyPr/>
                    <a:lstStyle/>
                    <a:p>
                      <a:r>
                        <a:rPr lang="en-US"/>
                        <a:t>2</a:t>
                      </a:r>
                    </a:p>
                  </a:txBody>
                  <a:tcPr anchor="ctr">
                    <a:lnL>
                      <a:noFill/>
                    </a:lnL>
                    <a:lnR>
                      <a:noFill/>
                    </a:lnR>
                    <a:lnT>
                      <a:noFill/>
                    </a:lnT>
                    <a:lnB>
                      <a:noFill/>
                    </a:lnB>
                  </a:tcPr>
                </a:tc>
                <a:tc>
                  <a:txBody>
                    <a:bodyPr/>
                    <a:lstStyle/>
                    <a:p>
                      <a:r>
                        <a:rPr lang="en-US"/>
                        <a:t>1786</a:t>
                      </a:r>
                    </a:p>
                  </a:txBody>
                  <a:tcPr anchor="ctr">
                    <a:lnL>
                      <a:noFill/>
                    </a:lnL>
                    <a:lnR>
                      <a:noFill/>
                    </a:lnR>
                    <a:lnT>
                      <a:noFill/>
                    </a:lnT>
                    <a:lnB>
                      <a:noFill/>
                    </a:lnB>
                  </a:tcPr>
                </a:tc>
                <a:tc>
                  <a:txBody>
                    <a:bodyPr/>
                    <a:lstStyle/>
                    <a:p>
                      <a:r>
                        <a:rPr lang="en-US"/>
                        <a:t>7</a:t>
                      </a:r>
                    </a:p>
                  </a:txBody>
                  <a:tcPr anchor="ctr">
                    <a:lnL>
                      <a:noFill/>
                    </a:lnL>
                    <a:lnR>
                      <a:noFill/>
                    </a:lnR>
                    <a:lnT>
                      <a:noFill/>
                    </a:lnT>
                    <a:lnB>
                      <a:noFill/>
                    </a:lnB>
                  </a:tcPr>
                </a:tc>
                <a:tc>
                  <a:txBody>
                    <a:bodyPr/>
                    <a:lstStyle/>
                    <a:p>
                      <a:r>
                        <a:rPr lang="en-US"/>
                        <a:t>5</a:t>
                      </a:r>
                    </a:p>
                  </a:txBody>
                  <a:tcPr anchor="ctr">
                    <a:lnL>
                      <a:noFill/>
                    </a:lnL>
                    <a:lnR>
                      <a:noFill/>
                    </a:lnR>
                    <a:lnT>
                      <a:noFill/>
                    </a:lnT>
                    <a:lnB>
                      <a:noFill/>
                    </a:lnB>
                  </a:tcPr>
                </a:tc>
                <a:tc>
                  <a:txBody>
                    <a:bodyPr/>
                    <a:lstStyle/>
                    <a:p>
                      <a:r>
                        <a:rPr lang="en-US"/>
                        <a:t>3</a:t>
                      </a:r>
                    </a:p>
                  </a:txBody>
                  <a:tcPr anchor="ctr">
                    <a:lnL>
                      <a:noFill/>
                    </a:lnL>
                    <a:lnR>
                      <a:noFill/>
                    </a:lnR>
                    <a:lnT>
                      <a:noFill/>
                    </a:lnT>
                    <a:lnB>
                      <a:noFill/>
                    </a:lnB>
                  </a:tcPr>
                </a:tc>
                <a:tc>
                  <a:txBody>
                    <a:bodyPr/>
                    <a:lstStyle/>
                    <a:p>
                      <a:r>
                        <a:rPr lang="en-US"/>
                        <a:t>223500</a:t>
                      </a:r>
                    </a:p>
                  </a:txBody>
                  <a:tcPr anchor="ctr">
                    <a:lnL>
                      <a:noFill/>
                    </a:lnL>
                    <a:lnR>
                      <a:noFill/>
                    </a:lnR>
                    <a:lnT>
                      <a:noFill/>
                    </a:lnT>
                    <a:lnB>
                      <a:noFill/>
                    </a:lnB>
                  </a:tcPr>
                </a:tc>
                <a:extLst>
                  <a:ext uri="{0D108BD9-81ED-4DB2-BD59-A6C34878D82A}">
                    <a16:rowId xmlns:a16="http://schemas.microsoft.com/office/drawing/2014/main" val="4286856204"/>
                  </a:ext>
                </a:extLst>
              </a:tr>
              <a:tr h="0">
                <a:tc>
                  <a:txBody>
                    <a:bodyPr/>
                    <a:lstStyle/>
                    <a:p>
                      <a:r>
                        <a:rPr lang="en-US"/>
                        <a:t>3</a:t>
                      </a:r>
                    </a:p>
                  </a:txBody>
                  <a:tcPr anchor="ctr">
                    <a:lnL>
                      <a:noFill/>
                    </a:lnL>
                    <a:lnR>
                      <a:noFill/>
                    </a:lnR>
                    <a:lnT>
                      <a:noFill/>
                    </a:lnT>
                    <a:lnB>
                      <a:noFill/>
                    </a:lnB>
                  </a:tcPr>
                </a:tc>
                <a:tc>
                  <a:txBody>
                    <a:bodyPr/>
                    <a:lstStyle/>
                    <a:p>
                      <a:r>
                        <a:rPr lang="en-US"/>
                        <a:t>1717</a:t>
                      </a:r>
                    </a:p>
                  </a:txBody>
                  <a:tcPr anchor="ctr">
                    <a:lnL>
                      <a:noFill/>
                    </a:lnL>
                    <a:lnR>
                      <a:noFill/>
                    </a:lnR>
                    <a:lnT>
                      <a:noFill/>
                    </a:lnT>
                    <a:lnB>
                      <a:noFill/>
                    </a:lnB>
                  </a:tcPr>
                </a:tc>
                <a:tc>
                  <a:txBody>
                    <a:bodyPr/>
                    <a:lstStyle/>
                    <a:p>
                      <a:r>
                        <a:rPr lang="en-US"/>
                        <a:t>7</a:t>
                      </a:r>
                    </a:p>
                  </a:txBody>
                  <a:tcPr anchor="ctr">
                    <a:lnL>
                      <a:noFill/>
                    </a:lnL>
                    <a:lnR>
                      <a:noFill/>
                    </a:lnR>
                    <a:lnT>
                      <a:noFill/>
                    </a:lnT>
                    <a:lnB>
                      <a:noFill/>
                    </a:lnB>
                  </a:tcPr>
                </a:tc>
                <a:tc>
                  <a:txBody>
                    <a:bodyPr/>
                    <a:lstStyle/>
                    <a:p>
                      <a:r>
                        <a:rPr lang="en-US"/>
                        <a:t>5</a:t>
                      </a:r>
                    </a:p>
                  </a:txBody>
                  <a:tcPr anchor="ctr">
                    <a:lnL>
                      <a:noFill/>
                    </a:lnL>
                    <a:lnR>
                      <a:noFill/>
                    </a:lnR>
                    <a:lnT>
                      <a:noFill/>
                    </a:lnT>
                    <a:lnB>
                      <a:noFill/>
                    </a:lnB>
                  </a:tcPr>
                </a:tc>
                <a:tc>
                  <a:txBody>
                    <a:bodyPr/>
                    <a:lstStyle/>
                    <a:p>
                      <a:r>
                        <a:rPr lang="en-US"/>
                        <a:t>3</a:t>
                      </a:r>
                    </a:p>
                  </a:txBody>
                  <a:tcPr anchor="ctr">
                    <a:lnL>
                      <a:noFill/>
                    </a:lnL>
                    <a:lnR>
                      <a:noFill/>
                    </a:lnR>
                    <a:lnT>
                      <a:noFill/>
                    </a:lnT>
                    <a:lnB>
                      <a:noFill/>
                    </a:lnB>
                  </a:tcPr>
                </a:tc>
                <a:tc>
                  <a:txBody>
                    <a:bodyPr/>
                    <a:lstStyle/>
                    <a:p>
                      <a:r>
                        <a:rPr lang="en-US"/>
                        <a:t>140000</a:t>
                      </a:r>
                    </a:p>
                  </a:txBody>
                  <a:tcPr anchor="ctr">
                    <a:lnL>
                      <a:noFill/>
                    </a:lnL>
                    <a:lnR>
                      <a:noFill/>
                    </a:lnR>
                    <a:lnT>
                      <a:noFill/>
                    </a:lnT>
                    <a:lnB>
                      <a:noFill/>
                    </a:lnB>
                  </a:tcPr>
                </a:tc>
                <a:extLst>
                  <a:ext uri="{0D108BD9-81ED-4DB2-BD59-A6C34878D82A}">
                    <a16:rowId xmlns:a16="http://schemas.microsoft.com/office/drawing/2014/main" val="1919536986"/>
                  </a:ext>
                </a:extLst>
              </a:tr>
              <a:tr h="0">
                <a:tc>
                  <a:txBody>
                    <a:bodyPr/>
                    <a:lstStyle/>
                    <a:p>
                      <a:r>
                        <a:rPr lang="en-US"/>
                        <a:t>4</a:t>
                      </a:r>
                    </a:p>
                  </a:txBody>
                  <a:tcPr anchor="ctr">
                    <a:lnL>
                      <a:noFill/>
                    </a:lnL>
                    <a:lnR>
                      <a:noFill/>
                    </a:lnR>
                    <a:lnT>
                      <a:noFill/>
                    </a:lnT>
                    <a:lnB>
                      <a:noFill/>
                    </a:lnB>
                  </a:tcPr>
                </a:tc>
                <a:tc>
                  <a:txBody>
                    <a:bodyPr/>
                    <a:lstStyle/>
                    <a:p>
                      <a:r>
                        <a:rPr lang="en-US"/>
                        <a:t>2198</a:t>
                      </a:r>
                    </a:p>
                  </a:txBody>
                  <a:tcPr anchor="ctr">
                    <a:lnL>
                      <a:noFill/>
                    </a:lnL>
                    <a:lnR>
                      <a:noFill/>
                    </a:lnR>
                    <a:lnT>
                      <a:noFill/>
                    </a:lnT>
                    <a:lnB>
                      <a:noFill/>
                    </a:lnB>
                  </a:tcPr>
                </a:tc>
                <a:tc>
                  <a:txBody>
                    <a:bodyPr/>
                    <a:lstStyle/>
                    <a:p>
                      <a:r>
                        <a:rPr lang="en-US"/>
                        <a:t>8</a:t>
                      </a:r>
                    </a:p>
                  </a:txBody>
                  <a:tcPr anchor="ctr">
                    <a:lnL>
                      <a:noFill/>
                    </a:lnL>
                    <a:lnR>
                      <a:noFill/>
                    </a:lnR>
                    <a:lnT>
                      <a:noFill/>
                    </a:lnT>
                    <a:lnB>
                      <a:noFill/>
                    </a:lnB>
                  </a:tcPr>
                </a:tc>
                <a:tc>
                  <a:txBody>
                    <a:bodyPr/>
                    <a:lstStyle/>
                    <a:p>
                      <a:r>
                        <a:rPr lang="en-US"/>
                        <a:t>5</a:t>
                      </a:r>
                    </a:p>
                  </a:txBody>
                  <a:tcPr anchor="ctr">
                    <a:lnL>
                      <a:noFill/>
                    </a:lnL>
                    <a:lnR>
                      <a:noFill/>
                    </a:lnR>
                    <a:lnT>
                      <a:noFill/>
                    </a:lnT>
                    <a:lnB>
                      <a:noFill/>
                    </a:lnB>
                  </a:tcPr>
                </a:tc>
                <a:tc>
                  <a:txBody>
                    <a:bodyPr/>
                    <a:lstStyle/>
                    <a:p>
                      <a:r>
                        <a:rPr lang="en-US"/>
                        <a:t>4</a:t>
                      </a:r>
                    </a:p>
                  </a:txBody>
                  <a:tcPr anchor="ctr">
                    <a:lnL>
                      <a:noFill/>
                    </a:lnL>
                    <a:lnR>
                      <a:noFill/>
                    </a:lnR>
                    <a:lnT>
                      <a:noFill/>
                    </a:lnT>
                    <a:lnB>
                      <a:noFill/>
                    </a:lnB>
                  </a:tcPr>
                </a:tc>
                <a:tc>
                  <a:txBody>
                    <a:bodyPr/>
                    <a:lstStyle/>
                    <a:p>
                      <a:r>
                        <a:rPr lang="en-US" dirty="0"/>
                        <a:t>250000</a:t>
                      </a:r>
                    </a:p>
                  </a:txBody>
                  <a:tcPr anchor="ctr">
                    <a:lnL>
                      <a:noFill/>
                    </a:lnL>
                    <a:lnR>
                      <a:noFill/>
                    </a:lnR>
                    <a:lnT>
                      <a:noFill/>
                    </a:lnT>
                    <a:lnB>
                      <a:noFill/>
                    </a:lnB>
                  </a:tcPr>
                </a:tc>
                <a:extLst>
                  <a:ext uri="{0D108BD9-81ED-4DB2-BD59-A6C34878D82A}">
                    <a16:rowId xmlns:a16="http://schemas.microsoft.com/office/drawing/2014/main" val="3463835255"/>
                  </a:ext>
                </a:extLst>
              </a:tr>
            </a:tbl>
          </a:graphicData>
        </a:graphic>
      </p:graphicFrame>
    </p:spTree>
    <p:extLst>
      <p:ext uri="{BB962C8B-B14F-4D97-AF65-F5344CB8AC3E}">
        <p14:creationId xmlns:p14="http://schemas.microsoft.com/office/powerpoint/2010/main" val="2848736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62935-4F7A-0C16-A6F1-9A42D62C0A9F}"/>
              </a:ext>
            </a:extLst>
          </p:cNvPr>
          <p:cNvSpPr>
            <a:spLocks noGrp="1"/>
          </p:cNvSpPr>
          <p:nvPr>
            <p:ph type="title"/>
          </p:nvPr>
        </p:nvSpPr>
        <p:spPr/>
        <p:txBody>
          <a:bodyPr/>
          <a:lstStyle/>
          <a:p>
            <a:r>
              <a:rPr lang="en-US" dirty="0"/>
              <a:t>Weird pandas syntax</a:t>
            </a:r>
          </a:p>
        </p:txBody>
      </p:sp>
      <p:sp>
        <p:nvSpPr>
          <p:cNvPr id="3" name="Content Placeholder 2">
            <a:extLst>
              <a:ext uri="{FF2B5EF4-FFF2-40B4-BE49-F238E27FC236}">
                <a16:creationId xmlns:a16="http://schemas.microsoft.com/office/drawing/2014/main" id="{F1C01641-BF47-9D60-281C-CFD7A5599F22}"/>
              </a:ext>
            </a:extLst>
          </p:cNvPr>
          <p:cNvSpPr>
            <a:spLocks noGrp="1"/>
          </p:cNvSpPr>
          <p:nvPr>
            <p:ph idx="1"/>
          </p:nvPr>
        </p:nvSpPr>
        <p:spPr/>
        <p:txBody>
          <a:bodyPr/>
          <a:lstStyle/>
          <a:p>
            <a:r>
              <a:rPr lang="en-US" dirty="0"/>
              <a:t>You may have noticed that sometimes we use </a:t>
            </a:r>
            <a:r>
              <a:rPr lang="en-US" dirty="0" err="1"/>
              <a:t>dataframes</a:t>
            </a:r>
            <a:r>
              <a:rPr lang="en-US" dirty="0"/>
              <a:t> like this:</a:t>
            </a:r>
            <a:br>
              <a:rPr lang="en-US" dirty="0"/>
            </a:br>
            <a:r>
              <a:rPr lang="en-US" dirty="0"/>
              <a:t>data[ ‘Column’ ]</a:t>
            </a:r>
          </a:p>
          <a:p>
            <a:r>
              <a:rPr lang="en-US" dirty="0"/>
              <a:t>This gives us the column data as a sequence.</a:t>
            </a:r>
          </a:p>
          <a:p>
            <a:r>
              <a:rPr lang="en-US" dirty="0"/>
              <a:t>However, sometimes you see this:</a:t>
            </a:r>
            <a:br>
              <a:rPr lang="en-US" dirty="0"/>
            </a:br>
            <a:r>
              <a:rPr lang="en-US" dirty="0"/>
              <a:t>data[ [ ‘Column1’, ‘Column2’ ] ]</a:t>
            </a:r>
          </a:p>
          <a:p>
            <a:r>
              <a:rPr lang="en-US" dirty="0"/>
              <a:t>The extra pair of brackets is because we are using a list (an array) to index the </a:t>
            </a:r>
            <a:r>
              <a:rPr lang="en-US" dirty="0" err="1"/>
              <a:t>dataframe</a:t>
            </a:r>
            <a:r>
              <a:rPr lang="en-US" dirty="0"/>
              <a:t>. </a:t>
            </a:r>
          </a:p>
        </p:txBody>
      </p:sp>
    </p:spTree>
    <p:extLst>
      <p:ext uri="{BB962C8B-B14F-4D97-AF65-F5344CB8AC3E}">
        <p14:creationId xmlns:p14="http://schemas.microsoft.com/office/powerpoint/2010/main" val="2117681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E731-A113-2EED-4FA3-066D3B89807C}"/>
              </a:ext>
            </a:extLst>
          </p:cNvPr>
          <p:cNvSpPr>
            <a:spLocks noGrp="1"/>
          </p:cNvSpPr>
          <p:nvPr>
            <p:ph type="title"/>
          </p:nvPr>
        </p:nvSpPr>
        <p:spPr/>
        <p:txBody>
          <a:bodyPr/>
          <a:lstStyle/>
          <a:p>
            <a:r>
              <a:rPr lang="en-US" dirty="0"/>
              <a:t>Let’s plot correlations</a:t>
            </a:r>
          </a:p>
        </p:txBody>
      </p:sp>
      <p:sp>
        <p:nvSpPr>
          <p:cNvPr id="3" name="Content Placeholder 2">
            <a:extLst>
              <a:ext uri="{FF2B5EF4-FFF2-40B4-BE49-F238E27FC236}">
                <a16:creationId xmlns:a16="http://schemas.microsoft.com/office/drawing/2014/main" id="{55699198-D06E-C126-4547-594820C1DD13}"/>
              </a:ext>
            </a:extLst>
          </p:cNvPr>
          <p:cNvSpPr>
            <a:spLocks noGrp="1"/>
          </p:cNvSpPr>
          <p:nvPr>
            <p:ph idx="1"/>
          </p:nvPr>
        </p:nvSpPr>
        <p:spPr>
          <a:xfrm>
            <a:off x="838200" y="1825625"/>
            <a:ext cx="10515600" cy="4667250"/>
          </a:xfrm>
        </p:spPr>
        <p:txBody>
          <a:bodyPr/>
          <a:lstStyle/>
          <a:p>
            <a:r>
              <a:rPr lang="en-US" dirty="0"/>
              <a:t>In order to pick a good set of features, one of the first things we want to do is determine their relationship to each other.</a:t>
            </a:r>
          </a:p>
          <a:p>
            <a:r>
              <a:rPr lang="en-US" dirty="0"/>
              <a:t>Important relationship: correlations. We want a good selection of features that are as independent as possible. If two features are correlated, the model will tend to learn lower importance of each individual feature. </a:t>
            </a:r>
          </a:p>
          <a:p>
            <a:r>
              <a:rPr lang="en-US" dirty="0"/>
              <a:t>First: let’s install matplotlib, a library for drawing graphs (plots):</a:t>
            </a:r>
            <a:br>
              <a:rPr lang="en-US" dirty="0"/>
            </a:br>
            <a:r>
              <a:rPr lang="en-US" dirty="0" err="1"/>
              <a:t>conda</a:t>
            </a:r>
            <a:r>
              <a:rPr lang="en-US" dirty="0"/>
              <a:t> activate </a:t>
            </a:r>
            <a:r>
              <a:rPr lang="en-US" dirty="0" err="1"/>
              <a:t>machine_learning</a:t>
            </a:r>
            <a:br>
              <a:rPr lang="en-US" dirty="0"/>
            </a:br>
            <a:r>
              <a:rPr lang="en-US" dirty="0" err="1"/>
              <a:t>conda</a:t>
            </a:r>
            <a:r>
              <a:rPr lang="en-US" dirty="0"/>
              <a:t> install matplotlib </a:t>
            </a:r>
          </a:p>
        </p:txBody>
      </p:sp>
    </p:spTree>
    <p:extLst>
      <p:ext uri="{BB962C8B-B14F-4D97-AF65-F5344CB8AC3E}">
        <p14:creationId xmlns:p14="http://schemas.microsoft.com/office/powerpoint/2010/main" val="3177462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7441F-EEF7-2A22-5E5E-FBFAD7B50E7A}"/>
              </a:ext>
            </a:extLst>
          </p:cNvPr>
          <p:cNvSpPr>
            <a:spLocks noGrp="1"/>
          </p:cNvSpPr>
          <p:nvPr>
            <p:ph type="title"/>
          </p:nvPr>
        </p:nvSpPr>
        <p:spPr/>
        <p:txBody>
          <a:bodyPr/>
          <a:lstStyle/>
          <a:p>
            <a:r>
              <a:rPr lang="en-US" dirty="0"/>
              <a:t>Viewing the correlations</a:t>
            </a:r>
          </a:p>
        </p:txBody>
      </p:sp>
      <p:sp>
        <p:nvSpPr>
          <p:cNvPr id="3" name="Content Placeholder 2">
            <a:extLst>
              <a:ext uri="{FF2B5EF4-FFF2-40B4-BE49-F238E27FC236}">
                <a16:creationId xmlns:a16="http://schemas.microsoft.com/office/drawing/2014/main" id="{28EA1554-47ED-FDB2-0F0A-50C84AAF3490}"/>
              </a:ext>
            </a:extLst>
          </p:cNvPr>
          <p:cNvSpPr>
            <a:spLocks noGrp="1"/>
          </p:cNvSpPr>
          <p:nvPr>
            <p:ph idx="1"/>
          </p:nvPr>
        </p:nvSpPr>
        <p:spPr>
          <a:xfrm>
            <a:off x="838200" y="1825624"/>
            <a:ext cx="10515600" cy="5032375"/>
          </a:xfrm>
        </p:spPr>
        <p:txBody>
          <a:bodyPr/>
          <a:lstStyle/>
          <a:p>
            <a:r>
              <a:rPr lang="en-US" dirty="0" err="1"/>
              <a:t>corr</a:t>
            </a:r>
            <a:r>
              <a:rPr lang="en-US" dirty="0"/>
              <a:t> = </a:t>
            </a:r>
            <a:r>
              <a:rPr lang="en-US" dirty="0" err="1"/>
              <a:t>data.corr</a:t>
            </a:r>
            <a:r>
              <a:rPr lang="en-US" dirty="0"/>
              <a:t>()</a:t>
            </a:r>
          </a:p>
          <a:p>
            <a:r>
              <a:rPr lang="en-US" dirty="0" err="1"/>
              <a:t>corr.style.background_gradient</a:t>
            </a:r>
            <a:r>
              <a:rPr lang="en-US" dirty="0"/>
              <a:t>( </a:t>
            </a:r>
            <a:r>
              <a:rPr lang="en-US" dirty="0" err="1"/>
              <a:t>cmap</a:t>
            </a:r>
            <a:r>
              <a:rPr lang="en-US" dirty="0"/>
              <a:t> = '</a:t>
            </a:r>
            <a:r>
              <a:rPr lang="en-US" dirty="0" err="1"/>
              <a:t>coolwarm</a:t>
            </a:r>
            <a:r>
              <a:rPr lang="en-US" dirty="0"/>
              <a:t>’ )</a:t>
            </a:r>
            <a:br>
              <a:rPr lang="en-US" dirty="0"/>
            </a:br>
            <a:r>
              <a:rPr lang="en-US" dirty="0"/>
              <a:t>(note: pandas </a:t>
            </a:r>
            <a:r>
              <a:rPr lang="en-US" dirty="0" err="1"/>
              <a:t>dataframes</a:t>
            </a:r>
            <a:r>
              <a:rPr lang="en-US" dirty="0"/>
              <a:t> can have style information. Here, we’re choosing a background gradient)</a:t>
            </a:r>
          </a:p>
          <a:p>
            <a:endParaRPr lang="en-US" dirty="0"/>
          </a:p>
          <a:p>
            <a:endParaRPr lang="en-US" dirty="0"/>
          </a:p>
          <a:p>
            <a:endParaRPr lang="en-US" dirty="0"/>
          </a:p>
          <a:p>
            <a:endParaRPr lang="en-US" dirty="0"/>
          </a:p>
          <a:p>
            <a:endParaRPr lang="en-US" dirty="0"/>
          </a:p>
          <a:p>
            <a:r>
              <a:rPr lang="en-US" dirty="0"/>
              <a:t>[What does this tell us?]</a:t>
            </a:r>
          </a:p>
        </p:txBody>
      </p:sp>
      <p:pic>
        <p:nvPicPr>
          <p:cNvPr id="8" name="Picture 7" descr="A table that maps the linear correlation each of the features we selected to each of the other features. &quot;ground living area&quot; has a strong positive correlation to Sale price, and a moderate correlation to &quot;bedrooms above ground&quot;. &quot;Overall quality&quot; had a strong positive effect on sale price, but, surprisingly, overall condition was negatively correlated with sale price.">
            <a:extLst>
              <a:ext uri="{FF2B5EF4-FFF2-40B4-BE49-F238E27FC236}">
                <a16:creationId xmlns:a16="http://schemas.microsoft.com/office/drawing/2014/main" id="{BE503B82-8822-8F84-B452-EC035D0F458F}"/>
              </a:ext>
            </a:extLst>
          </p:cNvPr>
          <p:cNvPicPr>
            <a:picLocks noChangeAspect="1"/>
          </p:cNvPicPr>
          <p:nvPr/>
        </p:nvPicPr>
        <p:blipFill>
          <a:blip r:embed="rId2"/>
          <a:stretch>
            <a:fillRect/>
          </a:stretch>
        </p:blipFill>
        <p:spPr>
          <a:xfrm>
            <a:off x="2576512" y="3843338"/>
            <a:ext cx="7038975" cy="2333625"/>
          </a:xfrm>
          <a:prstGeom prst="rect">
            <a:avLst/>
          </a:prstGeom>
        </p:spPr>
      </p:pic>
    </p:spTree>
    <p:extLst>
      <p:ext uri="{BB962C8B-B14F-4D97-AF65-F5344CB8AC3E}">
        <p14:creationId xmlns:p14="http://schemas.microsoft.com/office/powerpoint/2010/main" val="2528189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1029F-0010-8615-6D49-BB0A95583A02}"/>
              </a:ext>
            </a:extLst>
          </p:cNvPr>
          <p:cNvSpPr>
            <a:spLocks noGrp="1"/>
          </p:cNvSpPr>
          <p:nvPr>
            <p:ph type="title"/>
          </p:nvPr>
        </p:nvSpPr>
        <p:spPr>
          <a:xfrm>
            <a:off x="838200" y="176214"/>
            <a:ext cx="10515600" cy="1481188"/>
          </a:xfrm>
        </p:spPr>
        <p:txBody>
          <a:bodyPr>
            <a:normAutofit/>
          </a:bodyPr>
          <a:lstStyle/>
          <a:p>
            <a:pPr algn="ctr"/>
            <a:r>
              <a:rPr lang="en-US" sz="4000"/>
              <a:t>What it tells us</a:t>
            </a:r>
          </a:p>
        </p:txBody>
      </p:sp>
      <p:sp>
        <p:nvSpPr>
          <p:cNvPr id="3" name="Content Placeholder 2">
            <a:extLst>
              <a:ext uri="{FF2B5EF4-FFF2-40B4-BE49-F238E27FC236}">
                <a16:creationId xmlns:a16="http://schemas.microsoft.com/office/drawing/2014/main" id="{51390101-C3A5-A951-A4B2-EEA7EBC9CC47}"/>
              </a:ext>
            </a:extLst>
          </p:cNvPr>
          <p:cNvSpPr>
            <a:spLocks noGrp="1"/>
          </p:cNvSpPr>
          <p:nvPr>
            <p:ph idx="1"/>
          </p:nvPr>
        </p:nvSpPr>
        <p:spPr>
          <a:xfrm>
            <a:off x="838200" y="1847128"/>
            <a:ext cx="3990968" cy="4272681"/>
          </a:xfrm>
        </p:spPr>
        <p:txBody>
          <a:bodyPr>
            <a:normAutofit/>
          </a:bodyPr>
          <a:lstStyle/>
          <a:p>
            <a:r>
              <a:rPr lang="en-US" dirty="0"/>
              <a:t>Square footage is closely correlated with price, which is expected.</a:t>
            </a:r>
          </a:p>
          <a:p>
            <a:r>
              <a:rPr lang="en-US" dirty="0"/>
              <a:t>It also appears to be a linear correlation</a:t>
            </a:r>
          </a:p>
          <a:p>
            <a:r>
              <a:rPr lang="en-US" dirty="0"/>
              <a:t>Is it really? Let’s see:</a:t>
            </a:r>
            <a:br>
              <a:rPr lang="en-US" dirty="0"/>
            </a:br>
            <a:r>
              <a:rPr lang="en-US" dirty="0" err="1"/>
              <a:t>data.plot.scatter</a:t>
            </a:r>
            <a:r>
              <a:rPr lang="en-US" dirty="0"/>
              <a:t>( '</a:t>
            </a:r>
            <a:r>
              <a:rPr lang="en-US" dirty="0" err="1"/>
              <a:t>GrLivArea</a:t>
            </a:r>
            <a:r>
              <a:rPr lang="en-US" dirty="0"/>
              <a:t>', '</a:t>
            </a:r>
            <a:r>
              <a:rPr lang="en-US" dirty="0" err="1"/>
              <a:t>SalePrice</a:t>
            </a:r>
            <a:r>
              <a:rPr lang="en-US" dirty="0"/>
              <a:t>’ )</a:t>
            </a:r>
          </a:p>
          <a:p>
            <a:r>
              <a:rPr lang="en-US" dirty="0"/>
              <a:t>[What do we think?]</a:t>
            </a:r>
          </a:p>
          <a:p>
            <a:endParaRPr lang="en-US" dirty="0"/>
          </a:p>
        </p:txBody>
      </p:sp>
      <p:pic>
        <p:nvPicPr>
          <p:cNvPr id="5" name="Picture 4" descr="A scatter plot showing a positive linear correlation between ground living area and sale price. ">
            <a:extLst>
              <a:ext uri="{FF2B5EF4-FFF2-40B4-BE49-F238E27FC236}">
                <a16:creationId xmlns:a16="http://schemas.microsoft.com/office/drawing/2014/main" id="{D96F5873-1DF4-996F-2486-F02A05BCAD12}"/>
              </a:ext>
            </a:extLst>
          </p:cNvPr>
          <p:cNvPicPr>
            <a:picLocks noChangeAspect="1"/>
          </p:cNvPicPr>
          <p:nvPr/>
        </p:nvPicPr>
        <p:blipFill rotWithShape="1">
          <a:blip r:embed="rId2"/>
          <a:srcRect r="119" b="1"/>
          <a:stretch/>
        </p:blipFill>
        <p:spPr>
          <a:xfrm>
            <a:off x="5191128" y="1847129"/>
            <a:ext cx="6973238" cy="4834657"/>
          </a:xfrm>
          <a:prstGeom prst="rect">
            <a:avLst/>
          </a:prstGeom>
        </p:spPr>
      </p:pic>
    </p:spTree>
    <p:extLst>
      <p:ext uri="{BB962C8B-B14F-4D97-AF65-F5344CB8AC3E}">
        <p14:creationId xmlns:p14="http://schemas.microsoft.com/office/powerpoint/2010/main" val="339557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3288-109D-870D-6DE4-242174A12B45}"/>
              </a:ext>
            </a:extLst>
          </p:cNvPr>
          <p:cNvSpPr>
            <a:spLocks noGrp="1"/>
          </p:cNvSpPr>
          <p:nvPr>
            <p:ph type="title"/>
          </p:nvPr>
        </p:nvSpPr>
        <p:spPr/>
        <p:txBody>
          <a:bodyPr/>
          <a:lstStyle/>
          <a:p>
            <a:r>
              <a:rPr lang="en-US" dirty="0"/>
              <a:t>My thoughts</a:t>
            </a:r>
          </a:p>
        </p:txBody>
      </p:sp>
      <p:sp>
        <p:nvSpPr>
          <p:cNvPr id="3" name="Content Placeholder 2">
            <a:extLst>
              <a:ext uri="{FF2B5EF4-FFF2-40B4-BE49-F238E27FC236}">
                <a16:creationId xmlns:a16="http://schemas.microsoft.com/office/drawing/2014/main" id="{9996B79D-A724-8F5F-C950-70B44EB8FD4C}"/>
              </a:ext>
            </a:extLst>
          </p:cNvPr>
          <p:cNvSpPr>
            <a:spLocks noGrp="1"/>
          </p:cNvSpPr>
          <p:nvPr>
            <p:ph idx="1"/>
          </p:nvPr>
        </p:nvSpPr>
        <p:spPr/>
        <p:txBody>
          <a:bodyPr/>
          <a:lstStyle/>
          <a:p>
            <a:r>
              <a:rPr lang="en-US" dirty="0"/>
              <a:t>It looks pretty linear, but it has spread</a:t>
            </a:r>
          </a:p>
          <a:p>
            <a:r>
              <a:rPr lang="en-US" dirty="0"/>
              <a:t>That spread is the error. It’s the deviation between the line (which we haven’t found yet) and the observation (the instance)</a:t>
            </a:r>
          </a:p>
          <a:p>
            <a:r>
              <a:rPr lang="en-US" dirty="0"/>
              <a:t>Clearly we need more than just square footage for an accurate model. We want to explain that variance by adding more information. </a:t>
            </a:r>
          </a:p>
          <a:p>
            <a:r>
              <a:rPr lang="en-US" dirty="0"/>
              <a:t>For example, we could learn that part of what explains the spread is differences in quality.</a:t>
            </a:r>
          </a:p>
          <a:p>
            <a:r>
              <a:rPr lang="en-US" dirty="0"/>
              <a:t>What does that chart look like?</a:t>
            </a:r>
          </a:p>
        </p:txBody>
      </p:sp>
    </p:spTree>
    <p:extLst>
      <p:ext uri="{BB962C8B-B14F-4D97-AF65-F5344CB8AC3E}">
        <p14:creationId xmlns:p14="http://schemas.microsoft.com/office/powerpoint/2010/main" val="1612900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20EB-25A1-2D01-5A50-75B90046A73F}"/>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974D699A-06DB-3BC7-0F97-F710A2F1B34C}"/>
              </a:ext>
            </a:extLst>
          </p:cNvPr>
          <p:cNvSpPr>
            <a:spLocks noGrp="1"/>
          </p:cNvSpPr>
          <p:nvPr>
            <p:ph idx="1"/>
          </p:nvPr>
        </p:nvSpPr>
        <p:spPr/>
        <p:txBody>
          <a:bodyPr/>
          <a:lstStyle/>
          <a:p>
            <a:r>
              <a:rPr lang="en-US" dirty="0"/>
              <a:t>We will learn about regression</a:t>
            </a:r>
          </a:p>
          <a:p>
            <a:r>
              <a:rPr lang="en-US" dirty="0"/>
              <a:t>We will learn about a common form of it: linear regression</a:t>
            </a:r>
          </a:p>
          <a:p>
            <a:r>
              <a:rPr lang="en-US" dirty="0"/>
              <a:t>We will learn how to use linear regression as a classifier: logistic regression</a:t>
            </a:r>
          </a:p>
          <a:p>
            <a:r>
              <a:rPr lang="en-US" dirty="0"/>
              <a:t>We will start using Scikit-learn</a:t>
            </a:r>
          </a:p>
        </p:txBody>
      </p:sp>
    </p:spTree>
    <p:extLst>
      <p:ext uri="{BB962C8B-B14F-4D97-AF65-F5344CB8AC3E}">
        <p14:creationId xmlns:p14="http://schemas.microsoft.com/office/powerpoint/2010/main" val="297932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109FF2-9143-F192-DEB1-4E5BA7EBC0D3}"/>
              </a:ext>
            </a:extLst>
          </p:cNvPr>
          <p:cNvSpPr>
            <a:spLocks noGrp="1"/>
          </p:cNvSpPr>
          <p:nvPr>
            <p:ph type="title"/>
          </p:nvPr>
        </p:nvSpPr>
        <p:spPr>
          <a:xfrm>
            <a:off x="838200" y="176214"/>
            <a:ext cx="10515600" cy="1481188"/>
          </a:xfrm>
        </p:spPr>
        <p:txBody>
          <a:bodyPr>
            <a:normAutofit/>
          </a:bodyPr>
          <a:lstStyle/>
          <a:p>
            <a:pPr algn="ctr"/>
            <a:r>
              <a:rPr lang="en-US" sz="4000"/>
              <a:t>Overall quality</a:t>
            </a:r>
          </a:p>
        </p:txBody>
      </p:sp>
      <p:sp>
        <p:nvSpPr>
          <p:cNvPr id="3" name="Content Placeholder 2">
            <a:extLst>
              <a:ext uri="{FF2B5EF4-FFF2-40B4-BE49-F238E27FC236}">
                <a16:creationId xmlns:a16="http://schemas.microsoft.com/office/drawing/2014/main" id="{F6EB0B1E-EC4A-63B7-C9C0-68C326EA9774}"/>
              </a:ext>
            </a:extLst>
          </p:cNvPr>
          <p:cNvSpPr>
            <a:spLocks noGrp="1"/>
          </p:cNvSpPr>
          <p:nvPr>
            <p:ph idx="1"/>
          </p:nvPr>
        </p:nvSpPr>
        <p:spPr>
          <a:xfrm>
            <a:off x="838200" y="1847128"/>
            <a:ext cx="3990968" cy="4272681"/>
          </a:xfrm>
        </p:spPr>
        <p:txBody>
          <a:bodyPr>
            <a:normAutofit/>
          </a:bodyPr>
          <a:lstStyle/>
          <a:p>
            <a:r>
              <a:rPr lang="en-US" dirty="0"/>
              <a:t>Here we see a discrete feature</a:t>
            </a:r>
          </a:p>
          <a:p>
            <a:r>
              <a:rPr lang="en-US" dirty="0"/>
              <a:t>There are gaps between lines, but we can see that, overall, more quality means more money.</a:t>
            </a:r>
          </a:p>
          <a:p>
            <a:r>
              <a:rPr lang="en-US" dirty="0"/>
              <a:t>There is lots of variance here, though.</a:t>
            </a:r>
          </a:p>
        </p:txBody>
      </p:sp>
      <p:pic>
        <p:nvPicPr>
          <p:cNvPr id="5" name="Picture 4">
            <a:extLst>
              <a:ext uri="{FF2B5EF4-FFF2-40B4-BE49-F238E27FC236}">
                <a16:creationId xmlns:a16="http://schemas.microsoft.com/office/drawing/2014/main" id="{2DAB8E6F-91F2-F73E-6142-B54E4B20A781}"/>
              </a:ext>
            </a:extLst>
          </p:cNvPr>
          <p:cNvPicPr>
            <a:picLocks noChangeAspect="1"/>
          </p:cNvPicPr>
          <p:nvPr/>
        </p:nvPicPr>
        <p:blipFill rotWithShape="1">
          <a:blip r:embed="rId2"/>
          <a:srcRect r="2" b="2007"/>
          <a:stretch/>
        </p:blipFill>
        <p:spPr>
          <a:xfrm>
            <a:off x="5191128" y="1847129"/>
            <a:ext cx="6162670" cy="4272677"/>
          </a:xfrm>
          <a:prstGeom prst="rect">
            <a:avLst/>
          </a:prstGeom>
        </p:spPr>
      </p:pic>
    </p:spTree>
    <p:extLst>
      <p:ext uri="{BB962C8B-B14F-4D97-AF65-F5344CB8AC3E}">
        <p14:creationId xmlns:p14="http://schemas.microsoft.com/office/powerpoint/2010/main" val="3687919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72D23-7B91-88D8-689E-CC32C2C7E844}"/>
              </a:ext>
            </a:extLst>
          </p:cNvPr>
          <p:cNvSpPr>
            <a:spLocks noGrp="1"/>
          </p:cNvSpPr>
          <p:nvPr>
            <p:ph type="title"/>
          </p:nvPr>
        </p:nvSpPr>
        <p:spPr/>
        <p:txBody>
          <a:bodyPr/>
          <a:lstStyle/>
          <a:p>
            <a:r>
              <a:rPr lang="en-US" dirty="0"/>
              <a:t>Plotting both (brace yourself)</a:t>
            </a:r>
          </a:p>
        </p:txBody>
      </p:sp>
      <p:sp>
        <p:nvSpPr>
          <p:cNvPr id="3" name="Content Placeholder 2">
            <a:extLst>
              <a:ext uri="{FF2B5EF4-FFF2-40B4-BE49-F238E27FC236}">
                <a16:creationId xmlns:a16="http://schemas.microsoft.com/office/drawing/2014/main" id="{9E2328ED-1C40-5CEF-DE9F-88A709E0B68F}"/>
              </a:ext>
            </a:extLst>
          </p:cNvPr>
          <p:cNvSpPr>
            <a:spLocks noGrp="1"/>
          </p:cNvSpPr>
          <p:nvPr>
            <p:ph idx="1"/>
          </p:nvPr>
        </p:nvSpPr>
        <p:spPr/>
        <p:txBody>
          <a:bodyPr>
            <a:normAutofit lnSpcReduction="10000"/>
          </a:bodyPr>
          <a:lstStyle/>
          <a:p>
            <a:r>
              <a:rPr lang="en-US" dirty="0"/>
              <a:t>import </a:t>
            </a:r>
            <a:r>
              <a:rPr lang="en-US" dirty="0" err="1"/>
              <a:t>plotly.express</a:t>
            </a:r>
            <a:r>
              <a:rPr lang="en-US" dirty="0"/>
              <a:t> as </a:t>
            </a:r>
            <a:r>
              <a:rPr lang="en-US" dirty="0" err="1"/>
              <a:t>py</a:t>
            </a:r>
            <a:endParaRPr lang="en-US" dirty="0"/>
          </a:p>
          <a:p>
            <a:r>
              <a:rPr lang="en-US" dirty="0"/>
              <a:t>fig = py.scatter_3d( </a:t>
            </a:r>
            <a:br>
              <a:rPr lang="en-US" dirty="0"/>
            </a:br>
            <a:r>
              <a:rPr lang="en-US" dirty="0"/>
              <a:t>	data, </a:t>
            </a:r>
            <a:br>
              <a:rPr lang="en-US" dirty="0"/>
            </a:br>
            <a:r>
              <a:rPr lang="en-US" dirty="0"/>
              <a:t>	'</a:t>
            </a:r>
            <a:r>
              <a:rPr lang="en-US" dirty="0" err="1"/>
              <a:t>GrLivArea</a:t>
            </a:r>
            <a:r>
              <a:rPr lang="en-US" dirty="0"/>
              <a:t>’, </a:t>
            </a:r>
            <a:br>
              <a:rPr lang="en-US" dirty="0"/>
            </a:br>
            <a:r>
              <a:rPr lang="en-US" dirty="0"/>
              <a:t>	'</a:t>
            </a:r>
            <a:r>
              <a:rPr lang="en-US" dirty="0" err="1"/>
              <a:t>OverallQual</a:t>
            </a:r>
            <a:r>
              <a:rPr lang="en-US" dirty="0"/>
              <a:t>’, </a:t>
            </a:r>
            <a:br>
              <a:rPr lang="en-US" dirty="0"/>
            </a:br>
            <a:r>
              <a:rPr lang="en-US" dirty="0"/>
              <a:t>	'</a:t>
            </a:r>
            <a:r>
              <a:rPr lang="en-US" dirty="0" err="1"/>
              <a:t>SalePrice</a:t>
            </a:r>
            <a:r>
              <a:rPr lang="en-US" dirty="0"/>
              <a:t>’, </a:t>
            </a:r>
            <a:br>
              <a:rPr lang="en-US" dirty="0"/>
            </a:br>
            <a:r>
              <a:rPr lang="en-US" dirty="0"/>
              <a:t>	color = '</a:t>
            </a:r>
            <a:r>
              <a:rPr lang="en-US" dirty="0" err="1"/>
              <a:t>SalePrice</a:t>
            </a:r>
            <a:r>
              <a:rPr lang="en-US" dirty="0"/>
              <a:t>’,</a:t>
            </a:r>
            <a:br>
              <a:rPr lang="en-US" dirty="0"/>
            </a:br>
            <a:r>
              <a:rPr lang="en-US" dirty="0"/>
              <a:t>	</a:t>
            </a:r>
            <a:r>
              <a:rPr lang="en-US" dirty="0" err="1"/>
              <a:t>size_max</a:t>
            </a:r>
            <a:r>
              <a:rPr lang="en-US" dirty="0"/>
              <a:t> = 15, </a:t>
            </a:r>
            <a:br>
              <a:rPr lang="en-US" dirty="0"/>
            </a:br>
            <a:r>
              <a:rPr lang="en-US" dirty="0"/>
              <a:t>	size = '</a:t>
            </a:r>
            <a:r>
              <a:rPr lang="en-US" dirty="0" err="1"/>
              <a:t>SalePrice</a:t>
            </a:r>
            <a:r>
              <a:rPr lang="en-US" dirty="0"/>
              <a:t>’  # this is a hack [I’ll explain]</a:t>
            </a:r>
            <a:br>
              <a:rPr lang="en-US" dirty="0"/>
            </a:br>
            <a:r>
              <a:rPr lang="en-US" dirty="0"/>
              <a:t>)</a:t>
            </a:r>
          </a:p>
          <a:p>
            <a:r>
              <a:rPr lang="en-US" dirty="0" err="1"/>
              <a:t>fig.show</a:t>
            </a:r>
            <a:r>
              <a:rPr lang="en-US" dirty="0"/>
              <a:t>()</a:t>
            </a:r>
          </a:p>
        </p:txBody>
      </p:sp>
    </p:spTree>
    <p:extLst>
      <p:ext uri="{BB962C8B-B14F-4D97-AF65-F5344CB8AC3E}">
        <p14:creationId xmlns:p14="http://schemas.microsoft.com/office/powerpoint/2010/main" val="2353508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BF31-9550-0783-BBDD-16FF0199BE9A}"/>
              </a:ext>
            </a:extLst>
          </p:cNvPr>
          <p:cNvSpPr>
            <a:spLocks noGrp="1"/>
          </p:cNvSpPr>
          <p:nvPr>
            <p:ph type="title"/>
          </p:nvPr>
        </p:nvSpPr>
        <p:spPr>
          <a:xfrm>
            <a:off x="838200" y="0"/>
            <a:ext cx="10515600" cy="1325563"/>
          </a:xfrm>
        </p:spPr>
        <p:txBody>
          <a:bodyPr/>
          <a:lstStyle/>
          <a:p>
            <a:r>
              <a:rPr lang="en-US" dirty="0"/>
              <a:t>3D scatter plot</a:t>
            </a:r>
          </a:p>
        </p:txBody>
      </p:sp>
      <p:pic>
        <p:nvPicPr>
          <p:cNvPr id="5" name="Content Placeholder 4" descr="A scatter plot showing how both ground living area and overall quality against sale price. ">
            <a:extLst>
              <a:ext uri="{FF2B5EF4-FFF2-40B4-BE49-F238E27FC236}">
                <a16:creationId xmlns:a16="http://schemas.microsoft.com/office/drawing/2014/main" id="{85196F0E-FD09-B9DC-1F40-6CE283F7D1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2880" y="1181240"/>
            <a:ext cx="6705599" cy="4995723"/>
          </a:xfrm>
        </p:spPr>
      </p:pic>
      <p:sp>
        <p:nvSpPr>
          <p:cNvPr id="6" name="TextBox 5">
            <a:extLst>
              <a:ext uri="{FF2B5EF4-FFF2-40B4-BE49-F238E27FC236}">
                <a16:creationId xmlns:a16="http://schemas.microsoft.com/office/drawing/2014/main" id="{D23112CF-D119-E421-E80A-52A5AE7B58F5}"/>
              </a:ext>
            </a:extLst>
          </p:cNvPr>
          <p:cNvSpPr txBox="1"/>
          <p:nvPr/>
        </p:nvSpPr>
        <p:spPr>
          <a:xfrm>
            <a:off x="2722880" y="6482080"/>
            <a:ext cx="7823200" cy="375920"/>
          </a:xfrm>
          <a:prstGeom prst="rect">
            <a:avLst/>
          </a:prstGeom>
          <a:noFill/>
        </p:spPr>
        <p:txBody>
          <a:bodyPr wrap="square" rtlCol="0">
            <a:spAutoFit/>
          </a:bodyPr>
          <a:lstStyle/>
          <a:p>
            <a:r>
              <a:rPr lang="en-US" dirty="0"/>
              <a:t>If you want to do this: </a:t>
            </a:r>
            <a:r>
              <a:rPr lang="en-US" dirty="0" err="1"/>
              <a:t>conda</a:t>
            </a:r>
            <a:r>
              <a:rPr lang="en-US" dirty="0"/>
              <a:t> install </a:t>
            </a:r>
            <a:r>
              <a:rPr lang="en-US" dirty="0" err="1"/>
              <a:t>plotly</a:t>
            </a:r>
            <a:endParaRPr lang="en-US" dirty="0"/>
          </a:p>
        </p:txBody>
      </p:sp>
    </p:spTree>
    <p:extLst>
      <p:ext uri="{BB962C8B-B14F-4D97-AF65-F5344CB8AC3E}">
        <p14:creationId xmlns:p14="http://schemas.microsoft.com/office/powerpoint/2010/main" val="2194806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E8FC-F5E9-6912-420E-EA14EF9912DA}"/>
              </a:ext>
            </a:extLst>
          </p:cNvPr>
          <p:cNvSpPr>
            <a:spLocks noGrp="1"/>
          </p:cNvSpPr>
          <p:nvPr>
            <p:ph type="title"/>
          </p:nvPr>
        </p:nvSpPr>
        <p:spPr/>
        <p:txBody>
          <a:bodyPr/>
          <a:lstStyle/>
          <a:p>
            <a:r>
              <a:rPr lang="en-US" dirty="0"/>
              <a:t>Last plot</a:t>
            </a:r>
          </a:p>
        </p:txBody>
      </p:sp>
      <p:sp>
        <p:nvSpPr>
          <p:cNvPr id="3" name="Content Placeholder 2">
            <a:extLst>
              <a:ext uri="{FF2B5EF4-FFF2-40B4-BE49-F238E27FC236}">
                <a16:creationId xmlns:a16="http://schemas.microsoft.com/office/drawing/2014/main" id="{28104F25-2996-678F-C776-82FCA8BC6D94}"/>
              </a:ext>
            </a:extLst>
          </p:cNvPr>
          <p:cNvSpPr>
            <a:spLocks noGrp="1"/>
          </p:cNvSpPr>
          <p:nvPr>
            <p:ph idx="1"/>
          </p:nvPr>
        </p:nvSpPr>
        <p:spPr>
          <a:xfrm>
            <a:off x="838200" y="1825625"/>
            <a:ext cx="3896360" cy="4351338"/>
          </a:xfrm>
        </p:spPr>
        <p:txBody>
          <a:bodyPr/>
          <a:lstStyle/>
          <a:p>
            <a:r>
              <a:rPr lang="en-US" dirty="0"/>
              <a:t>Why do extra dimensions help?</a:t>
            </a:r>
          </a:p>
          <a:p>
            <a:r>
              <a:rPr lang="en-US" dirty="0"/>
              <a:t>Notice: square footage helps explain the variance in quality. </a:t>
            </a:r>
          </a:p>
          <a:p>
            <a:r>
              <a:rPr lang="en-US" dirty="0"/>
              <a:t>Why should two quality 5 houses sell for such different amounts? Because one is bigger. (look at color)</a:t>
            </a:r>
          </a:p>
        </p:txBody>
      </p:sp>
      <p:pic>
        <p:nvPicPr>
          <p:cNvPr id="5" name="Picture 4">
            <a:extLst>
              <a:ext uri="{FF2B5EF4-FFF2-40B4-BE49-F238E27FC236}">
                <a16:creationId xmlns:a16="http://schemas.microsoft.com/office/drawing/2014/main" id="{24F3B0AC-971B-2148-CA18-259281074924}"/>
              </a:ext>
            </a:extLst>
          </p:cNvPr>
          <p:cNvPicPr>
            <a:picLocks noChangeAspect="1"/>
          </p:cNvPicPr>
          <p:nvPr/>
        </p:nvPicPr>
        <p:blipFill>
          <a:blip r:embed="rId2"/>
          <a:stretch>
            <a:fillRect/>
          </a:stretch>
        </p:blipFill>
        <p:spPr>
          <a:xfrm>
            <a:off x="5601228" y="694361"/>
            <a:ext cx="5505386" cy="6163639"/>
          </a:xfrm>
          <a:prstGeom prst="rect">
            <a:avLst/>
          </a:prstGeom>
        </p:spPr>
      </p:pic>
    </p:spTree>
    <p:extLst>
      <p:ext uri="{BB962C8B-B14F-4D97-AF65-F5344CB8AC3E}">
        <p14:creationId xmlns:p14="http://schemas.microsoft.com/office/powerpoint/2010/main" val="2176965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F081-F769-0AF4-ACDD-E99E9FED6716}"/>
              </a:ext>
            </a:extLst>
          </p:cNvPr>
          <p:cNvSpPr>
            <a:spLocks noGrp="1"/>
          </p:cNvSpPr>
          <p:nvPr>
            <p:ph type="title"/>
          </p:nvPr>
        </p:nvSpPr>
        <p:spPr/>
        <p:txBody>
          <a:bodyPr/>
          <a:lstStyle/>
          <a:p>
            <a:r>
              <a:rPr lang="en-US" dirty="0"/>
              <a:t>Verdict</a:t>
            </a:r>
          </a:p>
        </p:txBody>
      </p:sp>
      <p:sp>
        <p:nvSpPr>
          <p:cNvPr id="3" name="Content Placeholder 2">
            <a:extLst>
              <a:ext uri="{FF2B5EF4-FFF2-40B4-BE49-F238E27FC236}">
                <a16:creationId xmlns:a16="http://schemas.microsoft.com/office/drawing/2014/main" id="{20267AD9-59C1-D72B-48FD-54BB6610CE3E}"/>
              </a:ext>
            </a:extLst>
          </p:cNvPr>
          <p:cNvSpPr>
            <a:spLocks noGrp="1"/>
          </p:cNvSpPr>
          <p:nvPr>
            <p:ph idx="1"/>
          </p:nvPr>
        </p:nvSpPr>
        <p:spPr/>
        <p:txBody>
          <a:bodyPr/>
          <a:lstStyle/>
          <a:p>
            <a:r>
              <a:rPr lang="en-US" dirty="0"/>
              <a:t>These observations give us more confidence that our model really does have linear behavior.</a:t>
            </a:r>
          </a:p>
          <a:p>
            <a:r>
              <a:rPr lang="en-US" dirty="0"/>
              <a:t>If we saw weird curves, clusters, or circles in our data, we’d want to look for a different kind of model (a curve is not in the hypothesis space of a linear model)</a:t>
            </a:r>
          </a:p>
          <a:p>
            <a:r>
              <a:rPr lang="en-US" dirty="0"/>
              <a:t>Actually, there is kind of a little bit of a curve in this data. Price seems to skew up a little bit.</a:t>
            </a:r>
          </a:p>
          <a:p>
            <a:r>
              <a:rPr lang="en-US" dirty="0"/>
              <a:t>We will adjust for that skew next class by doing a transformation. If you’re curious, look at </a:t>
            </a:r>
            <a:r>
              <a:rPr lang="en-US" dirty="0" err="1"/>
              <a:t>YearBuilt</a:t>
            </a:r>
            <a:r>
              <a:rPr lang="en-US" dirty="0"/>
              <a:t> vs. </a:t>
            </a:r>
            <a:r>
              <a:rPr lang="en-US" dirty="0" err="1"/>
              <a:t>SalePrice</a:t>
            </a:r>
            <a:r>
              <a:rPr lang="en-US" dirty="0"/>
              <a:t> to see it very strikingly. </a:t>
            </a:r>
          </a:p>
          <a:p>
            <a:endParaRPr lang="en-US" dirty="0"/>
          </a:p>
        </p:txBody>
      </p:sp>
    </p:spTree>
    <p:extLst>
      <p:ext uri="{BB962C8B-B14F-4D97-AF65-F5344CB8AC3E}">
        <p14:creationId xmlns:p14="http://schemas.microsoft.com/office/powerpoint/2010/main" val="677156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Yellow question mark">
            <a:extLst>
              <a:ext uri="{FF2B5EF4-FFF2-40B4-BE49-F238E27FC236}">
                <a16:creationId xmlns:a16="http://schemas.microsoft.com/office/drawing/2014/main" id="{BDBF8899-17B9-EF51-059B-B2911EC3303A}"/>
              </a:ext>
            </a:extLst>
          </p:cNvPr>
          <p:cNvPicPr>
            <a:picLocks noChangeAspect="1"/>
          </p:cNvPicPr>
          <p:nvPr/>
        </p:nvPicPr>
        <p:blipFill rotWithShape="1">
          <a:blip r:embed="rId2"/>
          <a:srcRect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F9EA8C-D912-ECF1-3E60-6C0E7CF5556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Questions?</a:t>
            </a:r>
          </a:p>
        </p:txBody>
      </p:sp>
    </p:spTree>
    <p:extLst>
      <p:ext uri="{BB962C8B-B14F-4D97-AF65-F5344CB8AC3E}">
        <p14:creationId xmlns:p14="http://schemas.microsoft.com/office/powerpoint/2010/main" val="2532781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8127B-EEA5-CEDF-E38C-E36C723DD7A5}"/>
              </a:ext>
            </a:extLst>
          </p:cNvPr>
          <p:cNvSpPr>
            <a:spLocks noGrp="1"/>
          </p:cNvSpPr>
          <p:nvPr>
            <p:ph type="title"/>
          </p:nvPr>
        </p:nvSpPr>
        <p:spPr/>
        <p:txBody>
          <a:bodyPr/>
          <a:lstStyle/>
          <a:p>
            <a:r>
              <a:rPr lang="en-US" dirty="0"/>
              <a:t>Finally using Sci-kit learn</a:t>
            </a:r>
          </a:p>
        </p:txBody>
      </p:sp>
      <p:sp>
        <p:nvSpPr>
          <p:cNvPr id="3" name="Content Placeholder 2">
            <a:extLst>
              <a:ext uri="{FF2B5EF4-FFF2-40B4-BE49-F238E27FC236}">
                <a16:creationId xmlns:a16="http://schemas.microsoft.com/office/drawing/2014/main" id="{77CF6D97-4D68-D6ED-B20D-EF8BC43E7F11}"/>
              </a:ext>
            </a:extLst>
          </p:cNvPr>
          <p:cNvSpPr>
            <a:spLocks noGrp="1"/>
          </p:cNvSpPr>
          <p:nvPr>
            <p:ph idx="1"/>
          </p:nvPr>
        </p:nvSpPr>
        <p:spPr/>
        <p:txBody>
          <a:bodyPr/>
          <a:lstStyle/>
          <a:p>
            <a:r>
              <a:rPr lang="en-US" dirty="0"/>
              <a:t>Okay, let’s learn to use sci-kit learn</a:t>
            </a:r>
          </a:p>
          <a:p>
            <a:r>
              <a:rPr lang="en-US" dirty="0"/>
              <a:t>First, sci-kit learn has a complicated package structure, but it’s well-named.</a:t>
            </a:r>
          </a:p>
          <a:p>
            <a:r>
              <a:rPr lang="en-US" dirty="0"/>
              <a:t>All of the linear regressors and classifiers, including linear regression, are in </a:t>
            </a:r>
            <a:r>
              <a:rPr lang="en-US" dirty="0" err="1"/>
              <a:t>sklearn.linear_model</a:t>
            </a:r>
            <a:endParaRPr lang="en-US" dirty="0"/>
          </a:p>
          <a:p>
            <a:r>
              <a:rPr lang="en-US" dirty="0"/>
              <a:t>So, let’s import the linear regression regressor:</a:t>
            </a:r>
            <a:br>
              <a:rPr lang="en-US" dirty="0"/>
            </a:br>
            <a:r>
              <a:rPr lang="en-US" dirty="0"/>
              <a:t>from </a:t>
            </a:r>
            <a:r>
              <a:rPr lang="en-US" dirty="0" err="1"/>
              <a:t>sklearn.linear_model</a:t>
            </a:r>
            <a:r>
              <a:rPr lang="en-US" dirty="0"/>
              <a:t> import </a:t>
            </a:r>
            <a:r>
              <a:rPr lang="en-US" dirty="0" err="1"/>
              <a:t>LinearRegression</a:t>
            </a:r>
            <a:endParaRPr lang="en-US" dirty="0"/>
          </a:p>
        </p:txBody>
      </p:sp>
    </p:spTree>
    <p:extLst>
      <p:ext uri="{BB962C8B-B14F-4D97-AF65-F5344CB8AC3E}">
        <p14:creationId xmlns:p14="http://schemas.microsoft.com/office/powerpoint/2010/main" val="1004084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559C-72B7-78A5-6634-1C0A5F6D656D}"/>
              </a:ext>
            </a:extLst>
          </p:cNvPr>
          <p:cNvSpPr>
            <a:spLocks noGrp="1"/>
          </p:cNvSpPr>
          <p:nvPr>
            <p:ph type="title"/>
          </p:nvPr>
        </p:nvSpPr>
        <p:spPr/>
        <p:txBody>
          <a:bodyPr/>
          <a:lstStyle/>
          <a:p>
            <a:r>
              <a:rPr lang="en-US" dirty="0"/>
              <a:t>Constructing the model</a:t>
            </a:r>
          </a:p>
        </p:txBody>
      </p:sp>
      <p:sp>
        <p:nvSpPr>
          <p:cNvPr id="3" name="Content Placeholder 2">
            <a:extLst>
              <a:ext uri="{FF2B5EF4-FFF2-40B4-BE49-F238E27FC236}">
                <a16:creationId xmlns:a16="http://schemas.microsoft.com/office/drawing/2014/main" id="{CC230D97-36C3-9450-E780-05CFBD924C85}"/>
              </a:ext>
            </a:extLst>
          </p:cNvPr>
          <p:cNvSpPr>
            <a:spLocks noGrp="1"/>
          </p:cNvSpPr>
          <p:nvPr>
            <p:ph idx="1"/>
          </p:nvPr>
        </p:nvSpPr>
        <p:spPr>
          <a:xfrm>
            <a:off x="838200" y="1825625"/>
            <a:ext cx="10515600" cy="4667250"/>
          </a:xfrm>
        </p:spPr>
        <p:txBody>
          <a:bodyPr/>
          <a:lstStyle/>
          <a:p>
            <a:r>
              <a:rPr lang="en-US" dirty="0"/>
              <a:t>To create a model, first we create it like this:</a:t>
            </a:r>
            <a:br>
              <a:rPr lang="en-US" dirty="0"/>
            </a:br>
            <a:r>
              <a:rPr lang="en-US" dirty="0"/>
              <a:t>model = </a:t>
            </a:r>
            <a:r>
              <a:rPr lang="en-US" dirty="0" err="1"/>
              <a:t>LinearRegression</a:t>
            </a:r>
            <a:r>
              <a:rPr lang="en-US" dirty="0"/>
              <a:t>( </a:t>
            </a:r>
            <a:r>
              <a:rPr lang="en-US" dirty="0" err="1"/>
              <a:t>n_jobs</a:t>
            </a:r>
            <a:r>
              <a:rPr lang="en-US" dirty="0"/>
              <a:t> = -1 )</a:t>
            </a:r>
          </a:p>
          <a:p>
            <a:r>
              <a:rPr lang="en-US" dirty="0" err="1"/>
              <a:t>n_jobs</a:t>
            </a:r>
            <a:r>
              <a:rPr lang="en-US" dirty="0"/>
              <a:t> is the number of threads we want SK-Learn to use to train the model. The more we use, the faster it trains. -1 means “as many as you can”.</a:t>
            </a:r>
          </a:p>
          <a:p>
            <a:r>
              <a:rPr lang="en-US" dirty="0"/>
              <a:t>Once the model is constructed, it’s still not ready to use. We need to </a:t>
            </a:r>
            <a:r>
              <a:rPr lang="en-US" dirty="0" err="1"/>
              <a:t>to</a:t>
            </a:r>
            <a:r>
              <a:rPr lang="en-US" dirty="0"/>
              <a:t> train the model.</a:t>
            </a:r>
          </a:p>
          <a:p>
            <a:r>
              <a:rPr lang="en-US" dirty="0"/>
              <a:t>Training in SK-Learn is done with the method “fit”. This is a term from statistics, applied to machine learning so that we can use the same method to fit statistical estimators as machine learning models. </a:t>
            </a:r>
          </a:p>
        </p:txBody>
      </p:sp>
    </p:spTree>
    <p:extLst>
      <p:ext uri="{BB962C8B-B14F-4D97-AF65-F5344CB8AC3E}">
        <p14:creationId xmlns:p14="http://schemas.microsoft.com/office/powerpoint/2010/main" val="313126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78E9-E8ED-3B11-A769-DC531AF8D802}"/>
              </a:ext>
            </a:extLst>
          </p:cNvPr>
          <p:cNvSpPr>
            <a:spLocks noGrp="1"/>
          </p:cNvSpPr>
          <p:nvPr>
            <p:ph type="title"/>
          </p:nvPr>
        </p:nvSpPr>
        <p:spPr>
          <a:xfrm>
            <a:off x="838200" y="1"/>
            <a:ext cx="10515600" cy="749508"/>
          </a:xfrm>
        </p:spPr>
        <p:txBody>
          <a:bodyPr/>
          <a:lstStyle/>
          <a:p>
            <a:r>
              <a:rPr lang="en-US" dirty="0"/>
              <a:t>Preparing the dataset</a:t>
            </a:r>
          </a:p>
        </p:txBody>
      </p:sp>
      <p:sp>
        <p:nvSpPr>
          <p:cNvPr id="3" name="Content Placeholder 2">
            <a:extLst>
              <a:ext uri="{FF2B5EF4-FFF2-40B4-BE49-F238E27FC236}">
                <a16:creationId xmlns:a16="http://schemas.microsoft.com/office/drawing/2014/main" id="{7228FE4A-70EA-9074-27A5-176F46ACD666}"/>
              </a:ext>
            </a:extLst>
          </p:cNvPr>
          <p:cNvSpPr>
            <a:spLocks noGrp="1"/>
          </p:cNvSpPr>
          <p:nvPr>
            <p:ph idx="1"/>
          </p:nvPr>
        </p:nvSpPr>
        <p:spPr>
          <a:xfrm>
            <a:off x="448560" y="1408052"/>
            <a:ext cx="11294880" cy="5449947"/>
          </a:xfrm>
        </p:spPr>
        <p:txBody>
          <a:bodyPr>
            <a:normAutofit lnSpcReduction="10000"/>
          </a:bodyPr>
          <a:lstStyle/>
          <a:p>
            <a:r>
              <a:rPr lang="en-US" dirty="0"/>
              <a:t>Let’s select the columns we looked at:</a:t>
            </a:r>
            <a:br>
              <a:rPr lang="en-US" dirty="0"/>
            </a:br>
            <a:r>
              <a:rPr lang="it-IT" dirty="0"/>
              <a:t>data2 = data[ [ 'GrLivArea', 'OverallQual', 'SalePrice' ] ]</a:t>
            </a:r>
            <a:endParaRPr lang="en-US" dirty="0"/>
          </a:p>
          <a:p>
            <a:r>
              <a:rPr lang="en-US" dirty="0"/>
              <a:t>Remember, we don’t test the model with the same data we trained it on.</a:t>
            </a:r>
          </a:p>
          <a:p>
            <a:r>
              <a:rPr lang="en-US" dirty="0"/>
              <a:t>We need to first split between train and test:</a:t>
            </a:r>
            <a:br>
              <a:rPr lang="en-US" dirty="0"/>
            </a:br>
            <a:r>
              <a:rPr lang="en-US" dirty="0"/>
              <a:t>train = </a:t>
            </a:r>
            <a:r>
              <a:rPr lang="it-IT" dirty="0"/>
              <a:t>data2</a:t>
            </a:r>
            <a:r>
              <a:rPr lang="en-US" dirty="0"/>
              <a:t>.sample( frac = 0.7 )</a:t>
            </a:r>
            <a:br>
              <a:rPr lang="en-US" dirty="0"/>
            </a:br>
            <a:r>
              <a:rPr lang="en-US" dirty="0"/>
              <a:t>test = </a:t>
            </a:r>
            <a:r>
              <a:rPr lang="it-IT" dirty="0"/>
              <a:t>data2</a:t>
            </a:r>
            <a:r>
              <a:rPr lang="en-US" dirty="0"/>
              <a:t>.drop( </a:t>
            </a:r>
            <a:r>
              <a:rPr lang="en-US" dirty="0" err="1"/>
              <a:t>train.index</a:t>
            </a:r>
            <a:r>
              <a:rPr lang="en-US" dirty="0"/>
              <a:t> )</a:t>
            </a:r>
          </a:p>
          <a:p>
            <a:r>
              <a:rPr lang="en-US" dirty="0"/>
              <a:t>But this isn’t enough. The training data contains the target! The model would learn that the most important feature for predicting ‘</a:t>
            </a:r>
            <a:r>
              <a:rPr lang="en-US" dirty="0" err="1"/>
              <a:t>SalePrice</a:t>
            </a:r>
            <a:r>
              <a:rPr lang="en-US" dirty="0"/>
              <a:t>’ is ‘</a:t>
            </a:r>
            <a:r>
              <a:rPr lang="en-US" dirty="0" err="1"/>
              <a:t>SalePrice</a:t>
            </a:r>
            <a:r>
              <a:rPr lang="en-US" dirty="0"/>
              <a:t>’</a:t>
            </a:r>
          </a:p>
          <a:p>
            <a:r>
              <a:rPr lang="en-US" dirty="0"/>
              <a:t>We have to split our training data into X and y. X contains the non-target feature, and y is only the target feature:</a:t>
            </a:r>
            <a:br>
              <a:rPr lang="en-US" dirty="0"/>
            </a:br>
            <a:r>
              <a:rPr lang="en-US" dirty="0" err="1"/>
              <a:t>train_x</a:t>
            </a:r>
            <a:r>
              <a:rPr lang="en-US" dirty="0"/>
              <a:t> = </a:t>
            </a:r>
            <a:r>
              <a:rPr lang="en-US" dirty="0" err="1"/>
              <a:t>train.drop</a:t>
            </a:r>
            <a:r>
              <a:rPr lang="en-US" dirty="0"/>
              <a:t>( columns = [ '</a:t>
            </a:r>
            <a:r>
              <a:rPr lang="en-US" dirty="0" err="1"/>
              <a:t>SalePrice</a:t>
            </a:r>
            <a:r>
              <a:rPr lang="en-US" dirty="0"/>
              <a:t>' ] )</a:t>
            </a:r>
            <a:br>
              <a:rPr lang="en-US" dirty="0"/>
            </a:br>
            <a:r>
              <a:rPr lang="en-US" dirty="0" err="1"/>
              <a:t>train_y</a:t>
            </a:r>
            <a:r>
              <a:rPr lang="en-US" dirty="0"/>
              <a:t> = train[ '</a:t>
            </a:r>
            <a:r>
              <a:rPr lang="en-US" dirty="0" err="1"/>
              <a:t>SalePrice</a:t>
            </a:r>
            <a:r>
              <a:rPr lang="en-US" dirty="0"/>
              <a:t>' ]</a:t>
            </a:r>
          </a:p>
          <a:p>
            <a:endParaRPr lang="en-US" dirty="0"/>
          </a:p>
        </p:txBody>
      </p:sp>
    </p:spTree>
    <p:extLst>
      <p:ext uri="{BB962C8B-B14F-4D97-AF65-F5344CB8AC3E}">
        <p14:creationId xmlns:p14="http://schemas.microsoft.com/office/powerpoint/2010/main" val="3169341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9675-288B-F7C9-F0B1-6A0973BD621C}"/>
              </a:ext>
            </a:extLst>
          </p:cNvPr>
          <p:cNvSpPr>
            <a:spLocks noGrp="1"/>
          </p:cNvSpPr>
          <p:nvPr>
            <p:ph type="title"/>
          </p:nvPr>
        </p:nvSpPr>
        <p:spPr/>
        <p:txBody>
          <a:bodyPr/>
          <a:lstStyle/>
          <a:p>
            <a:r>
              <a:rPr lang="en-US" dirty="0"/>
              <a:t>Fitting the model</a:t>
            </a:r>
          </a:p>
        </p:txBody>
      </p:sp>
      <p:sp>
        <p:nvSpPr>
          <p:cNvPr id="3" name="Content Placeholder 2">
            <a:extLst>
              <a:ext uri="{FF2B5EF4-FFF2-40B4-BE49-F238E27FC236}">
                <a16:creationId xmlns:a16="http://schemas.microsoft.com/office/drawing/2014/main" id="{19F8788E-A5B9-C894-A28B-5CEB55B04D5D}"/>
              </a:ext>
            </a:extLst>
          </p:cNvPr>
          <p:cNvSpPr>
            <a:spLocks noGrp="1"/>
          </p:cNvSpPr>
          <p:nvPr>
            <p:ph idx="1"/>
          </p:nvPr>
        </p:nvSpPr>
        <p:spPr/>
        <p:txBody>
          <a:bodyPr/>
          <a:lstStyle/>
          <a:p>
            <a:r>
              <a:rPr lang="en-US" dirty="0"/>
              <a:t>This part is easy:</a:t>
            </a:r>
            <a:br>
              <a:rPr lang="en-US" dirty="0"/>
            </a:br>
            <a:r>
              <a:rPr lang="fr-FR" dirty="0" err="1"/>
              <a:t>model.fit</a:t>
            </a:r>
            <a:r>
              <a:rPr lang="fr-FR" dirty="0"/>
              <a:t>( </a:t>
            </a:r>
            <a:r>
              <a:rPr lang="fr-FR" dirty="0" err="1"/>
              <a:t>train_x</a:t>
            </a:r>
            <a:r>
              <a:rPr lang="fr-FR" dirty="0"/>
              <a:t>, </a:t>
            </a:r>
            <a:r>
              <a:rPr lang="fr-FR" dirty="0" err="1"/>
              <a:t>train_y</a:t>
            </a:r>
            <a:r>
              <a:rPr lang="fr-FR" dirty="0"/>
              <a:t> )</a:t>
            </a:r>
          </a:p>
          <a:p>
            <a:r>
              <a:rPr lang="fr-FR" dirty="0" err="1"/>
              <a:t>That’s</a:t>
            </a:r>
            <a:r>
              <a:rPr lang="fr-FR" dirty="0"/>
              <a:t> </a:t>
            </a:r>
            <a:r>
              <a:rPr lang="fr-FR" dirty="0" err="1"/>
              <a:t>it</a:t>
            </a:r>
            <a:r>
              <a:rPr lang="fr-FR" dirty="0"/>
              <a:t>. The model </a:t>
            </a:r>
            <a:r>
              <a:rPr lang="fr-FR" dirty="0" err="1"/>
              <a:t>is</a:t>
            </a:r>
            <a:r>
              <a:rPr lang="fr-FR" dirty="0"/>
              <a:t> </a:t>
            </a:r>
            <a:r>
              <a:rPr lang="fr-FR" dirty="0" err="1"/>
              <a:t>now</a:t>
            </a:r>
            <a:r>
              <a:rPr lang="fr-FR" dirty="0"/>
              <a:t> </a:t>
            </a:r>
            <a:r>
              <a:rPr lang="fr-FR" dirty="0" err="1"/>
              <a:t>trained</a:t>
            </a:r>
            <a:r>
              <a:rPr lang="fr-FR" dirty="0"/>
              <a:t>.</a:t>
            </a:r>
          </a:p>
          <a:p>
            <a:r>
              <a:rPr lang="fr-FR" dirty="0" err="1"/>
              <a:t>Linear</a:t>
            </a:r>
            <a:r>
              <a:rPr lang="fr-FR" dirty="0"/>
              <a:t> </a:t>
            </a:r>
            <a:r>
              <a:rPr lang="fr-FR" dirty="0" err="1"/>
              <a:t>regression</a:t>
            </a:r>
            <a:r>
              <a:rPr lang="fr-FR" dirty="0"/>
              <a:t> </a:t>
            </a:r>
            <a:r>
              <a:rPr lang="fr-FR" dirty="0" err="1"/>
              <a:t>is</a:t>
            </a:r>
            <a:r>
              <a:rPr lang="fr-FR" dirty="0"/>
              <a:t> </a:t>
            </a:r>
            <a:r>
              <a:rPr lang="fr-FR" dirty="0" err="1"/>
              <a:t>very</a:t>
            </a:r>
            <a:r>
              <a:rPr lang="fr-FR" dirty="0"/>
              <a:t> fast, </a:t>
            </a:r>
            <a:r>
              <a:rPr lang="fr-FR" dirty="0" err="1"/>
              <a:t>it</a:t>
            </a:r>
            <a:r>
              <a:rPr lang="fr-FR" dirty="0"/>
              <a:t> </a:t>
            </a:r>
            <a:r>
              <a:rPr lang="fr-FR" dirty="0" err="1"/>
              <a:t>will</a:t>
            </a:r>
            <a:r>
              <a:rPr lang="fr-FR" dirty="0"/>
              <a:t> </a:t>
            </a:r>
            <a:r>
              <a:rPr lang="fr-FR" dirty="0" err="1"/>
              <a:t>likely</a:t>
            </a:r>
            <a:r>
              <a:rPr lang="fr-FR" dirty="0"/>
              <a:t> fit in </a:t>
            </a:r>
            <a:r>
              <a:rPr lang="fr-FR" dirty="0" err="1"/>
              <a:t>less</a:t>
            </a:r>
            <a:r>
              <a:rPr lang="fr-FR" dirty="0"/>
              <a:t> </a:t>
            </a:r>
            <a:r>
              <a:rPr lang="fr-FR" dirty="0" err="1"/>
              <a:t>than</a:t>
            </a:r>
            <a:r>
              <a:rPr lang="fr-FR" dirty="0"/>
              <a:t> a second.</a:t>
            </a:r>
          </a:p>
          <a:p>
            <a:r>
              <a:rPr lang="en-US" dirty="0"/>
              <a:t>So now we have a model. What now?</a:t>
            </a:r>
          </a:p>
        </p:txBody>
      </p:sp>
    </p:spTree>
    <p:extLst>
      <p:ext uri="{BB962C8B-B14F-4D97-AF65-F5344CB8AC3E}">
        <p14:creationId xmlns:p14="http://schemas.microsoft.com/office/powerpoint/2010/main" val="3827888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DEFB57-FA0C-A57B-53D6-B21E259C3E62}"/>
              </a:ext>
            </a:extLst>
          </p:cNvPr>
          <p:cNvSpPr>
            <a:spLocks noGrp="1"/>
          </p:cNvSpPr>
          <p:nvPr>
            <p:ph type="title"/>
          </p:nvPr>
        </p:nvSpPr>
        <p:spPr>
          <a:xfrm>
            <a:off x="594360" y="637125"/>
            <a:ext cx="3802276" cy="5256371"/>
          </a:xfrm>
        </p:spPr>
        <p:txBody>
          <a:bodyPr>
            <a:normAutofit/>
          </a:bodyPr>
          <a:lstStyle/>
          <a:p>
            <a:r>
              <a:rPr lang="en-US" sz="4800" dirty="0">
                <a:solidFill>
                  <a:schemeClr val="bg1"/>
                </a:solidFill>
              </a:rPr>
              <a:t>But first, the quiz</a:t>
            </a:r>
          </a:p>
        </p:txBody>
      </p:sp>
      <p:graphicFrame>
        <p:nvGraphicFramePr>
          <p:cNvPr id="12" name="Content Placeholder 2">
            <a:extLst>
              <a:ext uri="{FF2B5EF4-FFF2-40B4-BE49-F238E27FC236}">
                <a16:creationId xmlns:a16="http://schemas.microsoft.com/office/drawing/2014/main" id="{4224BC84-CEA7-48C9-A1A3-FE4478A21121}"/>
              </a:ext>
            </a:extLst>
          </p:cNvPr>
          <p:cNvGraphicFramePr>
            <a:graphicFrameLocks noGrp="1"/>
          </p:cNvGraphicFramePr>
          <p:nvPr>
            <p:ph idx="1"/>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3577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88B91-2E6A-C82B-6B54-D8DFD1F1FE70}"/>
              </a:ext>
            </a:extLst>
          </p:cNvPr>
          <p:cNvSpPr>
            <a:spLocks noGrp="1"/>
          </p:cNvSpPr>
          <p:nvPr>
            <p:ph type="title"/>
          </p:nvPr>
        </p:nvSpPr>
        <p:spPr/>
        <p:txBody>
          <a:bodyPr/>
          <a:lstStyle/>
          <a:p>
            <a:r>
              <a:rPr lang="en-US" dirty="0"/>
              <a:t>Predicting with the model</a:t>
            </a:r>
          </a:p>
        </p:txBody>
      </p:sp>
      <p:sp>
        <p:nvSpPr>
          <p:cNvPr id="3" name="Content Placeholder 2">
            <a:extLst>
              <a:ext uri="{FF2B5EF4-FFF2-40B4-BE49-F238E27FC236}">
                <a16:creationId xmlns:a16="http://schemas.microsoft.com/office/drawing/2014/main" id="{44DD4903-98AC-C2BF-685A-86E06A253B26}"/>
              </a:ext>
            </a:extLst>
          </p:cNvPr>
          <p:cNvSpPr>
            <a:spLocks noGrp="1"/>
          </p:cNvSpPr>
          <p:nvPr>
            <p:ph idx="1"/>
          </p:nvPr>
        </p:nvSpPr>
        <p:spPr/>
        <p:txBody>
          <a:bodyPr/>
          <a:lstStyle/>
          <a:p>
            <a:r>
              <a:rPr lang="en-US" dirty="0"/>
              <a:t>The way you “use” a model is with the method “predict”</a:t>
            </a:r>
          </a:p>
          <a:p>
            <a:r>
              <a:rPr lang="en-US" dirty="0" err="1"/>
              <a:t>test_x</a:t>
            </a:r>
            <a:r>
              <a:rPr lang="en-US" dirty="0"/>
              <a:t> = </a:t>
            </a:r>
            <a:r>
              <a:rPr lang="en-US" dirty="0" err="1"/>
              <a:t>test.drop</a:t>
            </a:r>
            <a:r>
              <a:rPr lang="en-US" dirty="0"/>
              <a:t>( columns = [ '</a:t>
            </a:r>
            <a:r>
              <a:rPr lang="en-US" dirty="0" err="1"/>
              <a:t>SalePrice</a:t>
            </a:r>
            <a:r>
              <a:rPr lang="en-US" dirty="0"/>
              <a:t>' ] )</a:t>
            </a:r>
            <a:br>
              <a:rPr lang="en-US" dirty="0"/>
            </a:br>
            <a:r>
              <a:rPr lang="en-US" dirty="0" err="1"/>
              <a:t>model.predict</a:t>
            </a:r>
            <a:r>
              <a:rPr lang="en-US" dirty="0"/>
              <a:t>(</a:t>
            </a:r>
            <a:r>
              <a:rPr lang="en-US" dirty="0" err="1"/>
              <a:t>test_x</a:t>
            </a:r>
            <a:r>
              <a:rPr lang="en-US" dirty="0"/>
              <a:t>[0 : 3] )</a:t>
            </a:r>
          </a:p>
          <a:p>
            <a:r>
              <a:rPr lang="en-US" dirty="0"/>
              <a:t>result: </a:t>
            </a:r>
            <a:br>
              <a:rPr lang="en-US" dirty="0"/>
            </a:br>
            <a:r>
              <a:rPr lang="en-US" dirty="0"/>
              <a:t>array([164307.09997513, 220950.11052843, 278913.32156594])</a:t>
            </a:r>
          </a:p>
          <a:p>
            <a:r>
              <a:rPr lang="en-US" dirty="0"/>
              <a:t>What house instances do these correspond to? </a:t>
            </a:r>
            <a:br>
              <a:rPr lang="en-US" dirty="0"/>
            </a:br>
            <a:r>
              <a:rPr lang="en-US" dirty="0"/>
              <a:t>test[0:3] = </a:t>
            </a:r>
          </a:p>
        </p:txBody>
      </p:sp>
      <p:graphicFrame>
        <p:nvGraphicFramePr>
          <p:cNvPr id="7" name="Table 6">
            <a:extLst>
              <a:ext uri="{FF2B5EF4-FFF2-40B4-BE49-F238E27FC236}">
                <a16:creationId xmlns:a16="http://schemas.microsoft.com/office/drawing/2014/main" id="{C570DBE7-33B0-31C7-9FEE-3816165159E5}"/>
              </a:ext>
            </a:extLst>
          </p:cNvPr>
          <p:cNvGraphicFramePr>
            <a:graphicFrameLocks noGrp="1"/>
          </p:cNvGraphicFramePr>
          <p:nvPr>
            <p:extLst>
              <p:ext uri="{D42A27DB-BD31-4B8C-83A1-F6EECF244321}">
                <p14:modId xmlns:p14="http://schemas.microsoft.com/office/powerpoint/2010/main" val="1349230543"/>
              </p:ext>
            </p:extLst>
          </p:nvPr>
        </p:nvGraphicFramePr>
        <p:xfrm>
          <a:off x="3026763" y="4594001"/>
          <a:ext cx="8785485" cy="2072640"/>
        </p:xfrm>
        <a:graphic>
          <a:graphicData uri="http://schemas.openxmlformats.org/drawingml/2006/table">
            <a:tbl>
              <a:tblPr/>
              <a:tblGrid>
                <a:gridCol w="2928495">
                  <a:extLst>
                    <a:ext uri="{9D8B030D-6E8A-4147-A177-3AD203B41FA5}">
                      <a16:colId xmlns:a16="http://schemas.microsoft.com/office/drawing/2014/main" val="977395868"/>
                    </a:ext>
                  </a:extLst>
                </a:gridCol>
                <a:gridCol w="2928495">
                  <a:extLst>
                    <a:ext uri="{9D8B030D-6E8A-4147-A177-3AD203B41FA5}">
                      <a16:colId xmlns:a16="http://schemas.microsoft.com/office/drawing/2014/main" val="167881653"/>
                    </a:ext>
                  </a:extLst>
                </a:gridCol>
                <a:gridCol w="2928495">
                  <a:extLst>
                    <a:ext uri="{9D8B030D-6E8A-4147-A177-3AD203B41FA5}">
                      <a16:colId xmlns:a16="http://schemas.microsoft.com/office/drawing/2014/main" val="639569949"/>
                    </a:ext>
                  </a:extLst>
                </a:gridCol>
              </a:tblGrid>
              <a:tr h="448710">
                <a:tc>
                  <a:txBody>
                    <a:bodyPr/>
                    <a:lstStyle/>
                    <a:p>
                      <a:r>
                        <a:rPr lang="en-US" sz="2800" dirty="0" err="1"/>
                        <a:t>GrLivArea</a:t>
                      </a:r>
                      <a:endParaRPr lang="en-US" sz="2800" dirty="0"/>
                    </a:p>
                  </a:txBody>
                  <a:tcPr anchor="ctr">
                    <a:lnL>
                      <a:noFill/>
                    </a:lnL>
                    <a:lnR>
                      <a:noFill/>
                    </a:lnR>
                    <a:lnT>
                      <a:noFill/>
                    </a:lnT>
                    <a:lnB>
                      <a:noFill/>
                    </a:lnB>
                  </a:tcPr>
                </a:tc>
                <a:tc>
                  <a:txBody>
                    <a:bodyPr/>
                    <a:lstStyle/>
                    <a:p>
                      <a:r>
                        <a:rPr lang="en-US" sz="2800"/>
                        <a:t>OverallQual</a:t>
                      </a:r>
                    </a:p>
                  </a:txBody>
                  <a:tcPr anchor="ctr">
                    <a:lnL>
                      <a:noFill/>
                    </a:lnL>
                    <a:lnR>
                      <a:noFill/>
                    </a:lnR>
                    <a:lnT>
                      <a:noFill/>
                    </a:lnT>
                    <a:lnB>
                      <a:noFill/>
                    </a:lnB>
                  </a:tcPr>
                </a:tc>
                <a:tc>
                  <a:txBody>
                    <a:bodyPr/>
                    <a:lstStyle/>
                    <a:p>
                      <a:r>
                        <a:rPr lang="en-US" sz="2800"/>
                        <a:t>SalePrice</a:t>
                      </a:r>
                    </a:p>
                  </a:txBody>
                  <a:tcPr anchor="ctr">
                    <a:lnL>
                      <a:noFill/>
                    </a:lnL>
                    <a:lnR>
                      <a:noFill/>
                    </a:lnR>
                    <a:lnT>
                      <a:noFill/>
                    </a:lnT>
                    <a:lnB>
                      <a:noFill/>
                    </a:lnB>
                  </a:tcPr>
                </a:tc>
                <a:extLst>
                  <a:ext uri="{0D108BD9-81ED-4DB2-BD59-A6C34878D82A}">
                    <a16:rowId xmlns:a16="http://schemas.microsoft.com/office/drawing/2014/main" val="3577905201"/>
                  </a:ext>
                </a:extLst>
              </a:tr>
              <a:tr h="448710">
                <a:tc>
                  <a:txBody>
                    <a:bodyPr/>
                    <a:lstStyle/>
                    <a:p>
                      <a:r>
                        <a:rPr lang="en-US" sz="2800" dirty="0"/>
                        <a:t>1262</a:t>
                      </a:r>
                    </a:p>
                  </a:txBody>
                  <a:tcPr anchor="ctr">
                    <a:lnL>
                      <a:noFill/>
                    </a:lnL>
                    <a:lnR>
                      <a:noFill/>
                    </a:lnR>
                    <a:lnT>
                      <a:noFill/>
                    </a:lnT>
                    <a:lnB>
                      <a:noFill/>
                    </a:lnB>
                  </a:tcPr>
                </a:tc>
                <a:tc>
                  <a:txBody>
                    <a:bodyPr/>
                    <a:lstStyle/>
                    <a:p>
                      <a:r>
                        <a:rPr lang="en-US" sz="2800"/>
                        <a:t>6</a:t>
                      </a:r>
                    </a:p>
                  </a:txBody>
                  <a:tcPr anchor="ctr">
                    <a:lnL>
                      <a:noFill/>
                    </a:lnL>
                    <a:lnR>
                      <a:noFill/>
                    </a:lnR>
                    <a:lnT>
                      <a:noFill/>
                    </a:lnT>
                    <a:lnB>
                      <a:noFill/>
                    </a:lnB>
                  </a:tcPr>
                </a:tc>
                <a:tc>
                  <a:txBody>
                    <a:bodyPr/>
                    <a:lstStyle/>
                    <a:p>
                      <a:r>
                        <a:rPr lang="en-US" sz="2800"/>
                        <a:t>181500</a:t>
                      </a:r>
                    </a:p>
                  </a:txBody>
                  <a:tcPr anchor="ctr">
                    <a:lnL>
                      <a:noFill/>
                    </a:lnL>
                    <a:lnR>
                      <a:noFill/>
                    </a:lnR>
                    <a:lnT>
                      <a:noFill/>
                    </a:lnT>
                    <a:lnB>
                      <a:noFill/>
                    </a:lnB>
                  </a:tcPr>
                </a:tc>
                <a:extLst>
                  <a:ext uri="{0D108BD9-81ED-4DB2-BD59-A6C34878D82A}">
                    <a16:rowId xmlns:a16="http://schemas.microsoft.com/office/drawing/2014/main" val="2737422258"/>
                  </a:ext>
                </a:extLst>
              </a:tr>
              <a:tr h="448710">
                <a:tc>
                  <a:txBody>
                    <a:bodyPr/>
                    <a:lstStyle/>
                    <a:p>
                      <a:r>
                        <a:rPr lang="en-US" sz="2800"/>
                        <a:t>1717</a:t>
                      </a:r>
                    </a:p>
                  </a:txBody>
                  <a:tcPr anchor="ctr">
                    <a:lnL>
                      <a:noFill/>
                    </a:lnL>
                    <a:lnR>
                      <a:noFill/>
                    </a:lnR>
                    <a:lnT>
                      <a:noFill/>
                    </a:lnT>
                    <a:lnB>
                      <a:noFill/>
                    </a:lnB>
                  </a:tcPr>
                </a:tc>
                <a:tc>
                  <a:txBody>
                    <a:bodyPr/>
                    <a:lstStyle/>
                    <a:p>
                      <a:r>
                        <a:rPr lang="en-US" sz="2800" dirty="0"/>
                        <a:t>7</a:t>
                      </a:r>
                    </a:p>
                  </a:txBody>
                  <a:tcPr anchor="ctr">
                    <a:lnL>
                      <a:noFill/>
                    </a:lnL>
                    <a:lnR>
                      <a:noFill/>
                    </a:lnR>
                    <a:lnT>
                      <a:noFill/>
                    </a:lnT>
                    <a:lnB>
                      <a:noFill/>
                    </a:lnB>
                  </a:tcPr>
                </a:tc>
                <a:tc>
                  <a:txBody>
                    <a:bodyPr/>
                    <a:lstStyle/>
                    <a:p>
                      <a:r>
                        <a:rPr lang="en-US" sz="2800" dirty="0"/>
                        <a:t>140000</a:t>
                      </a:r>
                    </a:p>
                  </a:txBody>
                  <a:tcPr anchor="ctr">
                    <a:lnL>
                      <a:noFill/>
                    </a:lnL>
                    <a:lnR>
                      <a:noFill/>
                    </a:lnR>
                    <a:lnT>
                      <a:noFill/>
                    </a:lnT>
                    <a:lnB>
                      <a:noFill/>
                    </a:lnB>
                  </a:tcPr>
                </a:tc>
                <a:extLst>
                  <a:ext uri="{0D108BD9-81ED-4DB2-BD59-A6C34878D82A}">
                    <a16:rowId xmlns:a16="http://schemas.microsoft.com/office/drawing/2014/main" val="2778162075"/>
                  </a:ext>
                </a:extLst>
              </a:tr>
              <a:tr h="448710">
                <a:tc>
                  <a:txBody>
                    <a:bodyPr/>
                    <a:lstStyle/>
                    <a:p>
                      <a:r>
                        <a:rPr lang="en-US" sz="2800" dirty="0"/>
                        <a:t>2198</a:t>
                      </a:r>
                    </a:p>
                  </a:txBody>
                  <a:tcPr anchor="ctr">
                    <a:lnL>
                      <a:noFill/>
                    </a:lnL>
                    <a:lnR>
                      <a:noFill/>
                    </a:lnR>
                    <a:lnT>
                      <a:noFill/>
                    </a:lnT>
                    <a:lnB>
                      <a:noFill/>
                    </a:lnB>
                  </a:tcPr>
                </a:tc>
                <a:tc>
                  <a:txBody>
                    <a:bodyPr/>
                    <a:lstStyle/>
                    <a:p>
                      <a:r>
                        <a:rPr lang="en-US" sz="2800"/>
                        <a:t>8</a:t>
                      </a:r>
                    </a:p>
                  </a:txBody>
                  <a:tcPr anchor="ctr">
                    <a:lnL>
                      <a:noFill/>
                    </a:lnL>
                    <a:lnR>
                      <a:noFill/>
                    </a:lnR>
                    <a:lnT>
                      <a:noFill/>
                    </a:lnT>
                    <a:lnB>
                      <a:noFill/>
                    </a:lnB>
                  </a:tcPr>
                </a:tc>
                <a:tc>
                  <a:txBody>
                    <a:bodyPr/>
                    <a:lstStyle/>
                    <a:p>
                      <a:r>
                        <a:rPr lang="en-US" sz="2800" dirty="0"/>
                        <a:t>250000</a:t>
                      </a:r>
                    </a:p>
                  </a:txBody>
                  <a:tcPr anchor="ctr">
                    <a:lnL>
                      <a:noFill/>
                    </a:lnL>
                    <a:lnR>
                      <a:noFill/>
                    </a:lnR>
                    <a:lnT>
                      <a:noFill/>
                    </a:lnT>
                    <a:lnB>
                      <a:noFill/>
                    </a:lnB>
                  </a:tcPr>
                </a:tc>
                <a:extLst>
                  <a:ext uri="{0D108BD9-81ED-4DB2-BD59-A6C34878D82A}">
                    <a16:rowId xmlns:a16="http://schemas.microsoft.com/office/drawing/2014/main" val="261025882"/>
                  </a:ext>
                </a:extLst>
              </a:tr>
            </a:tbl>
          </a:graphicData>
        </a:graphic>
      </p:graphicFrame>
    </p:spTree>
    <p:extLst>
      <p:ext uri="{BB962C8B-B14F-4D97-AF65-F5344CB8AC3E}">
        <p14:creationId xmlns:p14="http://schemas.microsoft.com/office/powerpoint/2010/main" val="388504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B08A1-BD91-5799-2EEF-8591993EBA03}"/>
              </a:ext>
            </a:extLst>
          </p:cNvPr>
          <p:cNvSpPr>
            <a:spLocks noGrp="1"/>
          </p:cNvSpPr>
          <p:nvPr>
            <p:ph type="title"/>
          </p:nvPr>
        </p:nvSpPr>
        <p:spPr/>
        <p:txBody>
          <a:bodyPr/>
          <a:lstStyle/>
          <a:p>
            <a:r>
              <a:rPr lang="en-US" dirty="0"/>
              <a:t>How is it?</a:t>
            </a:r>
          </a:p>
        </p:txBody>
      </p:sp>
      <p:sp>
        <p:nvSpPr>
          <p:cNvPr id="3" name="Content Placeholder 2">
            <a:extLst>
              <a:ext uri="{FF2B5EF4-FFF2-40B4-BE49-F238E27FC236}">
                <a16:creationId xmlns:a16="http://schemas.microsoft.com/office/drawing/2014/main" id="{546DC191-B00C-BEFC-E15C-16D5352BE313}"/>
              </a:ext>
            </a:extLst>
          </p:cNvPr>
          <p:cNvSpPr>
            <a:spLocks noGrp="1"/>
          </p:cNvSpPr>
          <p:nvPr>
            <p:ph idx="1"/>
          </p:nvPr>
        </p:nvSpPr>
        <p:spPr>
          <a:xfrm>
            <a:off x="706411" y="1825625"/>
            <a:ext cx="10779177" cy="4351338"/>
          </a:xfrm>
        </p:spPr>
        <p:txBody>
          <a:bodyPr/>
          <a:lstStyle/>
          <a:p>
            <a:r>
              <a:rPr lang="en-US" dirty="0"/>
              <a:t>Not terrible.</a:t>
            </a:r>
          </a:p>
          <a:p>
            <a:r>
              <a:rPr lang="en-US" dirty="0"/>
              <a:t>The middle house prediction was pretty far off, but based on these two features, it seems to be underpriced. (there might be another feature that says “totally taken over by mold” which explains the price)</a:t>
            </a:r>
          </a:p>
          <a:p>
            <a:r>
              <a:rPr lang="en-US" dirty="0"/>
              <a:t>But how do we measure error more rigorously?</a:t>
            </a:r>
          </a:p>
          <a:p>
            <a:r>
              <a:rPr lang="en-US" dirty="0" err="1"/>
              <a:t>test_y</a:t>
            </a:r>
            <a:r>
              <a:rPr lang="en-US" dirty="0"/>
              <a:t> = test[ [‘</a:t>
            </a:r>
            <a:r>
              <a:rPr lang="en-US" dirty="0" err="1"/>
              <a:t>SalePrice</a:t>
            </a:r>
            <a:r>
              <a:rPr lang="en-US" dirty="0"/>
              <a:t>’] ]</a:t>
            </a:r>
            <a:br>
              <a:rPr lang="en-US" dirty="0"/>
            </a:br>
            <a:r>
              <a:rPr lang="en-US" dirty="0" err="1"/>
              <a:t>model.score</a:t>
            </a:r>
            <a:r>
              <a:rPr lang="en-US" dirty="0"/>
              <a:t>( </a:t>
            </a:r>
            <a:r>
              <a:rPr lang="en-US" dirty="0" err="1"/>
              <a:t>test_x</a:t>
            </a:r>
            <a:r>
              <a:rPr lang="en-US" dirty="0"/>
              <a:t>, </a:t>
            </a:r>
            <a:r>
              <a:rPr lang="en-US" dirty="0" err="1"/>
              <a:t>test_y</a:t>
            </a:r>
            <a:r>
              <a:rPr lang="en-US" dirty="0"/>
              <a:t> )</a:t>
            </a:r>
          </a:p>
          <a:p>
            <a:r>
              <a:rPr lang="en-US" dirty="0"/>
              <a:t>Result: 0.7210512328605168</a:t>
            </a:r>
          </a:p>
          <a:p>
            <a:r>
              <a:rPr lang="en-US" dirty="0"/>
              <a:t>Okay…what does that mean?</a:t>
            </a:r>
          </a:p>
        </p:txBody>
      </p:sp>
    </p:spTree>
    <p:extLst>
      <p:ext uri="{BB962C8B-B14F-4D97-AF65-F5344CB8AC3E}">
        <p14:creationId xmlns:p14="http://schemas.microsoft.com/office/powerpoint/2010/main" val="2915930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001D17-A2C9-2FF4-81C9-4C32310345FC}"/>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score</a:t>
                </a:r>
              </a:p>
            </p:txBody>
          </p:sp>
        </mc:Choice>
        <mc:Fallback xmlns="">
          <p:sp>
            <p:nvSpPr>
              <p:cNvPr id="2" name="Title 1">
                <a:extLst>
                  <a:ext uri="{FF2B5EF4-FFF2-40B4-BE49-F238E27FC236}">
                    <a16:creationId xmlns:a16="http://schemas.microsoft.com/office/drawing/2014/main" id="{CB001D17-A2C9-2FF4-81C9-4C32310345F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27704E-4F20-8185-1CF4-BD202FA5CFB2}"/>
                  </a:ext>
                </a:extLst>
              </p:cNvPr>
              <p:cNvSpPr>
                <a:spLocks noGrp="1"/>
              </p:cNvSpPr>
              <p:nvPr>
                <p:ph idx="1"/>
              </p:nvPr>
            </p:nvSpPr>
            <p:spPr>
              <a:xfrm>
                <a:off x="419100" y="1840614"/>
                <a:ext cx="11353800" cy="5017385"/>
              </a:xfrm>
            </p:spPr>
            <p:txBody>
              <a:bodyPr>
                <a:normAutofit/>
              </a:bodyPr>
              <a:lstStyle/>
              <a:p>
                <a:r>
                  <a:rPr lang="en-US" dirty="0"/>
                  <a:t>It represents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score</a:t>
                </a:r>
              </a:p>
              <a:p>
                <a:r>
                  <a:rPr lang="en-US" dirty="0"/>
                  <a:t>R by itself is a measure of linear correlation. An R of 1 means perfect correlation, -1 means perfect anti-correlation, 0 means no correlation at all. </a:t>
                </a:r>
              </a:p>
              <a:p>
                <a:r>
                  <a:rPr lang="en-US" dirty="0"/>
                  <a:t>When we square it, we’re measuring the variance.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tells you how much variance (spread) is explained by the model. From 0% to 100%.</a:t>
                </a:r>
              </a:p>
              <a:p>
                <a:r>
                  <a:rPr lang="en-US" dirty="0"/>
                  <a:t>Another way to calculate and understand:</a:t>
                </a:r>
              </a:p>
              <a:p>
                <a:pPr lvl="1"/>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𝑆𝑆𝐸</m:t>
                    </m:r>
                    <m:r>
                      <a:rPr lang="en-US" b="0" i="1" smtClean="0">
                        <a:latin typeface="Cambria Math" panose="02040503050406030204" pitchFamily="18" charset="0"/>
                      </a:rPr>
                      <m:t>/</m:t>
                    </m:r>
                    <m:r>
                      <a:rPr lang="en-US" b="0" i="1" smtClean="0">
                        <a:latin typeface="Cambria Math" panose="02040503050406030204" pitchFamily="18" charset="0"/>
                      </a:rPr>
                      <m:t>𝑆𝑆𝑇</m:t>
                    </m:r>
                  </m:oMath>
                </a14:m>
                <a:endParaRPr lang="en-US" dirty="0"/>
              </a:p>
              <a:p>
                <a:pPr lvl="1"/>
                <a:r>
                  <a:rPr lang="en-US" dirty="0"/>
                  <a:t>SSE: the sum of squared residuals. Residual: the difference between a predicted value and the actual instance. Sum of (predicted sale price – real sale price)^2</a:t>
                </a:r>
              </a:p>
              <a:p>
                <a:pPr lvl="1"/>
                <a:r>
                  <a:rPr lang="en-US" dirty="0"/>
                  <a:t>SST: the sum of differences between actual instances and their mean, squared. Sum of (actual sale price – mean sale price) ^2</a:t>
                </a:r>
              </a:p>
              <a:p>
                <a:pPr lvl="1"/>
                <a:r>
                  <a:rPr lang="en-US" dirty="0"/>
                  <a:t>Basically: normalize the “errors”, then subtract from 1 so that 100% is good. </a:t>
                </a:r>
              </a:p>
            </p:txBody>
          </p:sp>
        </mc:Choice>
        <mc:Fallback xmlns="">
          <p:sp>
            <p:nvSpPr>
              <p:cNvPr id="3" name="Content Placeholder 2">
                <a:extLst>
                  <a:ext uri="{FF2B5EF4-FFF2-40B4-BE49-F238E27FC236}">
                    <a16:creationId xmlns:a16="http://schemas.microsoft.com/office/drawing/2014/main" id="{DD27704E-4F20-8185-1CF4-BD202FA5CFB2}"/>
                  </a:ext>
                </a:extLst>
              </p:cNvPr>
              <p:cNvSpPr>
                <a:spLocks noGrp="1" noRot="1" noChangeAspect="1" noMove="1" noResize="1" noEditPoints="1" noAdjustHandles="1" noChangeArrowheads="1" noChangeShapeType="1" noTextEdit="1"/>
              </p:cNvSpPr>
              <p:nvPr>
                <p:ph idx="1"/>
              </p:nvPr>
            </p:nvSpPr>
            <p:spPr>
              <a:xfrm>
                <a:off x="419100" y="1840614"/>
                <a:ext cx="11353800" cy="5017385"/>
              </a:xfrm>
              <a:blipFill>
                <a:blip r:embed="rId3"/>
                <a:stretch>
                  <a:fillRect l="-967" t="-2066" r="-1289" b="-2552"/>
                </a:stretch>
              </a:blipFill>
            </p:spPr>
            <p:txBody>
              <a:bodyPr/>
              <a:lstStyle/>
              <a:p>
                <a:r>
                  <a:rPr lang="en-US">
                    <a:noFill/>
                  </a:rPr>
                  <a:t> </a:t>
                </a:r>
              </a:p>
            </p:txBody>
          </p:sp>
        </mc:Fallback>
      </mc:AlternateContent>
    </p:spTree>
    <p:extLst>
      <p:ext uri="{BB962C8B-B14F-4D97-AF65-F5344CB8AC3E}">
        <p14:creationId xmlns:p14="http://schemas.microsoft.com/office/powerpoint/2010/main" val="1257775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06425CF-A6F4-A258-5316-7586844285CC}"/>
                  </a:ext>
                </a:extLst>
              </p:cNvPr>
              <p:cNvSpPr>
                <a:spLocks noGrp="1"/>
              </p:cNvSpPr>
              <p:nvPr>
                <p:ph type="title"/>
              </p:nvPr>
            </p:nvSpPr>
            <p:spPr/>
            <p:txBody>
              <a:bodyPr/>
              <a:lstStyle/>
              <a:p>
                <a:r>
                  <a:rPr lang="en-US" dirty="0"/>
                  <a:t>Improving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a:t>
                </a:r>
              </a:p>
            </p:txBody>
          </p:sp>
        </mc:Choice>
        <mc:Fallback xmlns="">
          <p:sp>
            <p:nvSpPr>
              <p:cNvPr id="2" name="Title 1">
                <a:extLst>
                  <a:ext uri="{FF2B5EF4-FFF2-40B4-BE49-F238E27FC236}">
                    <a16:creationId xmlns:a16="http://schemas.microsoft.com/office/drawing/2014/main" id="{506425CF-A6F4-A258-5316-7586844285CC}"/>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103C76-BEC2-E0DC-5C6F-2E72DF1B4C82}"/>
                  </a:ext>
                </a:extLst>
              </p:cNvPr>
              <p:cNvSpPr>
                <a:spLocks noGrp="1"/>
              </p:cNvSpPr>
              <p:nvPr>
                <p:ph idx="1"/>
              </p:nvPr>
            </p:nvSpPr>
            <p:spPr>
              <a:xfrm>
                <a:off x="838200" y="1690688"/>
                <a:ext cx="10515600" cy="5159791"/>
              </a:xfrm>
            </p:spPr>
            <p:txBody>
              <a:bodyPr>
                <a:normAutofit/>
              </a:bodyPr>
              <a:lstStyle/>
              <a:p>
                <a:r>
                  <a:rPr lang="en-US" dirty="0"/>
                  <a:t>Is there a way to improve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a:t>
                </a:r>
              </a:p>
              <a:p>
                <a:r>
                  <a:rPr lang="en-US" dirty="0"/>
                  <a:t>Typically, if it’s not good enough for us, we can try to include more information.</a:t>
                </a:r>
              </a:p>
              <a:p>
                <a:r>
                  <a:rPr lang="en-US" dirty="0"/>
                  <a:t>It’s not guaranteed to improve, but each feature we add has the potential to explain more variance.</a:t>
                </a:r>
              </a:p>
              <a:p>
                <a:r>
                  <a:rPr lang="en-US" dirty="0"/>
                  <a:t>What happens if we add “</a:t>
                </a:r>
                <a:r>
                  <a:rPr lang="en-US" dirty="0" err="1"/>
                  <a:t>YearBuilt</a:t>
                </a:r>
                <a:r>
                  <a:rPr lang="en-US" dirty="0"/>
                  <a:t>”?</a:t>
                </a:r>
              </a:p>
              <a:p>
                <a:r>
                  <a:rPr lang="en-US" dirty="0" err="1"/>
                  <a:t>model.score</a:t>
                </a:r>
                <a:r>
                  <a:rPr lang="en-US" dirty="0"/>
                  <a:t>( </a:t>
                </a:r>
                <a:r>
                  <a:rPr lang="en-US" dirty="0" err="1"/>
                  <a:t>test_x</a:t>
                </a:r>
                <a:r>
                  <a:rPr lang="en-US" dirty="0"/>
                  <a:t>, </a:t>
                </a:r>
                <a:r>
                  <a:rPr lang="en-US" dirty="0" err="1"/>
                  <a:t>test_y</a:t>
                </a:r>
                <a:r>
                  <a:rPr lang="en-US" dirty="0"/>
                  <a:t> ) returns 0.74…</a:t>
                </a:r>
              </a:p>
              <a:p>
                <a:r>
                  <a:rPr lang="en-US" dirty="0"/>
                  <a:t>That’s a little better!</a:t>
                </a:r>
              </a:p>
              <a:p>
                <a:r>
                  <a:rPr lang="en-US" dirty="0"/>
                  <a:t>Note: don’t just throw all the features into the blender. Some of them may have spurious correlations that make the result worse. And sometimes you have to transform data to make it perform well</a:t>
                </a:r>
              </a:p>
            </p:txBody>
          </p:sp>
        </mc:Choice>
        <mc:Fallback xmlns="">
          <p:sp>
            <p:nvSpPr>
              <p:cNvPr id="3" name="Content Placeholder 2">
                <a:extLst>
                  <a:ext uri="{FF2B5EF4-FFF2-40B4-BE49-F238E27FC236}">
                    <a16:creationId xmlns:a16="http://schemas.microsoft.com/office/drawing/2014/main" id="{5C103C76-BEC2-E0DC-5C6F-2E72DF1B4C82}"/>
                  </a:ext>
                </a:extLst>
              </p:cNvPr>
              <p:cNvSpPr>
                <a:spLocks noGrp="1" noRot="1" noChangeAspect="1" noMove="1" noResize="1" noEditPoints="1" noAdjustHandles="1" noChangeArrowheads="1" noChangeShapeType="1" noTextEdit="1"/>
              </p:cNvSpPr>
              <p:nvPr>
                <p:ph idx="1"/>
              </p:nvPr>
            </p:nvSpPr>
            <p:spPr>
              <a:xfrm>
                <a:off x="838200" y="1690688"/>
                <a:ext cx="10515600" cy="5159791"/>
              </a:xfrm>
              <a:blipFill>
                <a:blip r:embed="rId3"/>
                <a:stretch>
                  <a:fillRect l="-1043" t="-1889" r="-1275" b="-1771"/>
                </a:stretch>
              </a:blipFill>
            </p:spPr>
            <p:txBody>
              <a:bodyPr/>
              <a:lstStyle/>
              <a:p>
                <a:r>
                  <a:rPr lang="en-US">
                    <a:noFill/>
                  </a:rPr>
                  <a:t> </a:t>
                </a:r>
              </a:p>
            </p:txBody>
          </p:sp>
        </mc:Fallback>
      </mc:AlternateContent>
    </p:spTree>
    <p:extLst>
      <p:ext uri="{BB962C8B-B14F-4D97-AF65-F5344CB8AC3E}">
        <p14:creationId xmlns:p14="http://schemas.microsoft.com/office/powerpoint/2010/main" val="546756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030E-B242-E4BE-8252-DE5E1C8945DB}"/>
              </a:ext>
            </a:extLst>
          </p:cNvPr>
          <p:cNvSpPr>
            <a:spLocks noGrp="1"/>
          </p:cNvSpPr>
          <p:nvPr>
            <p:ph type="title"/>
          </p:nvPr>
        </p:nvSpPr>
        <p:spPr/>
        <p:txBody>
          <a:bodyPr/>
          <a:lstStyle/>
          <a:p>
            <a:r>
              <a:rPr lang="en-US" dirty="0"/>
              <a:t>Remember:</a:t>
            </a:r>
          </a:p>
        </p:txBody>
      </p:sp>
      <p:sp>
        <p:nvSpPr>
          <p:cNvPr id="3" name="Content Placeholder 2">
            <a:extLst>
              <a:ext uri="{FF2B5EF4-FFF2-40B4-BE49-F238E27FC236}">
                <a16:creationId xmlns:a16="http://schemas.microsoft.com/office/drawing/2014/main" id="{21B7793F-4CCE-86C6-1F85-0E2E25E14B0E}"/>
              </a:ext>
            </a:extLst>
          </p:cNvPr>
          <p:cNvSpPr>
            <a:spLocks noGrp="1"/>
          </p:cNvSpPr>
          <p:nvPr>
            <p:ph idx="1"/>
          </p:nvPr>
        </p:nvSpPr>
        <p:spPr>
          <a:xfrm>
            <a:off x="838200" y="1825625"/>
            <a:ext cx="10839138" cy="4351338"/>
          </a:xfrm>
        </p:spPr>
        <p:txBody>
          <a:bodyPr/>
          <a:lstStyle/>
          <a:p>
            <a:r>
              <a:rPr lang="en-US" dirty="0"/>
              <a:t>You want features that are correlated or anti-correlated with the target. </a:t>
            </a:r>
          </a:p>
          <a:p>
            <a:r>
              <a:rPr lang="en-US" dirty="0"/>
              <a:t>If you have a feature that is perfectly correlated or anti-correlated, you solved the problem already (just use that feature)</a:t>
            </a:r>
          </a:p>
          <a:p>
            <a:r>
              <a:rPr lang="en-US" dirty="0"/>
              <a:t>On the other hand, you do not want features that are too correlated with each other. </a:t>
            </a:r>
          </a:p>
          <a:p>
            <a:r>
              <a:rPr lang="en-US" dirty="0"/>
              <a:t>So, look at your table of correlations. Find features that are correlated to the target and not correlated with each other. This will help you choose the best features.</a:t>
            </a:r>
          </a:p>
        </p:txBody>
      </p:sp>
    </p:spTree>
    <p:extLst>
      <p:ext uri="{BB962C8B-B14F-4D97-AF65-F5344CB8AC3E}">
        <p14:creationId xmlns:p14="http://schemas.microsoft.com/office/powerpoint/2010/main" val="892788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E8260-EC8F-F1FF-4AB4-DDF14E22D22E}"/>
              </a:ext>
            </a:extLst>
          </p:cNvPr>
          <p:cNvSpPr>
            <a:spLocks noGrp="1"/>
          </p:cNvSpPr>
          <p:nvPr>
            <p:ph type="title"/>
          </p:nvPr>
        </p:nvSpPr>
        <p:spPr/>
        <p:txBody>
          <a:bodyPr/>
          <a:lstStyle/>
          <a:p>
            <a:r>
              <a:rPr lang="en-US" dirty="0"/>
              <a:t>What about more concrete error?</a:t>
            </a:r>
          </a:p>
        </p:txBody>
      </p:sp>
      <p:sp>
        <p:nvSpPr>
          <p:cNvPr id="3" name="Content Placeholder 2">
            <a:extLst>
              <a:ext uri="{FF2B5EF4-FFF2-40B4-BE49-F238E27FC236}">
                <a16:creationId xmlns:a16="http://schemas.microsoft.com/office/drawing/2014/main" id="{A6D3A336-A71B-9876-63DD-25B2399787D3}"/>
              </a:ext>
            </a:extLst>
          </p:cNvPr>
          <p:cNvSpPr>
            <a:spLocks noGrp="1"/>
          </p:cNvSpPr>
          <p:nvPr>
            <p:ph idx="1"/>
          </p:nvPr>
        </p:nvSpPr>
        <p:spPr/>
        <p:txBody>
          <a:bodyPr/>
          <a:lstStyle/>
          <a:p>
            <a:r>
              <a:rPr lang="en-US" dirty="0"/>
              <a:t>An easy to understand error for humans is “mean absolute error”</a:t>
            </a:r>
          </a:p>
          <a:p>
            <a:r>
              <a:rPr lang="en-US" dirty="0"/>
              <a:t>It’s like squared error, but we just take the absolute value between the difference between estimated sale price and actual sale price.</a:t>
            </a:r>
          </a:p>
          <a:p>
            <a:r>
              <a:rPr lang="en-US" dirty="0"/>
              <a:t>We have to be careful using it, because it doesn’t give us a relative number. It’s a big deal to be off by $5,000 for a tiny-home worth $35,000, but not a big deal if the home is worth a million. </a:t>
            </a:r>
          </a:p>
          <a:p>
            <a:r>
              <a:rPr lang="en-US" dirty="0"/>
              <a:t>However, it might be interesting. How do we get it?</a:t>
            </a:r>
          </a:p>
        </p:txBody>
      </p:sp>
    </p:spTree>
    <p:extLst>
      <p:ext uri="{BB962C8B-B14F-4D97-AF65-F5344CB8AC3E}">
        <p14:creationId xmlns:p14="http://schemas.microsoft.com/office/powerpoint/2010/main" val="1017854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30B9A-1610-34AD-F0E8-2A8E3594042D}"/>
              </a:ext>
            </a:extLst>
          </p:cNvPr>
          <p:cNvSpPr>
            <a:spLocks noGrp="1"/>
          </p:cNvSpPr>
          <p:nvPr>
            <p:ph type="title"/>
          </p:nvPr>
        </p:nvSpPr>
        <p:spPr/>
        <p:txBody>
          <a:bodyPr/>
          <a:lstStyle/>
          <a:p>
            <a:r>
              <a:rPr lang="en-US" dirty="0"/>
              <a:t>Computing an error metric</a:t>
            </a:r>
          </a:p>
        </p:txBody>
      </p:sp>
      <p:sp>
        <p:nvSpPr>
          <p:cNvPr id="3" name="Content Placeholder 2">
            <a:extLst>
              <a:ext uri="{FF2B5EF4-FFF2-40B4-BE49-F238E27FC236}">
                <a16:creationId xmlns:a16="http://schemas.microsoft.com/office/drawing/2014/main" id="{2706C793-D0FB-4C7B-B19B-EB342D0BD02E}"/>
              </a:ext>
            </a:extLst>
          </p:cNvPr>
          <p:cNvSpPr>
            <a:spLocks noGrp="1"/>
          </p:cNvSpPr>
          <p:nvPr>
            <p:ph idx="1"/>
          </p:nvPr>
        </p:nvSpPr>
        <p:spPr>
          <a:xfrm>
            <a:off x="838200" y="1825624"/>
            <a:ext cx="10515600" cy="4800027"/>
          </a:xfrm>
        </p:spPr>
        <p:txBody>
          <a:bodyPr/>
          <a:lstStyle/>
          <a:p>
            <a:r>
              <a:rPr lang="en-US" dirty="0"/>
              <a:t>Metrics are functions that take two arguments. One for predicted target values (predicted prices), one for actual target values (actual prices):</a:t>
            </a:r>
          </a:p>
          <a:p>
            <a:r>
              <a:rPr lang="en-US" dirty="0"/>
              <a:t>from </a:t>
            </a:r>
            <a:r>
              <a:rPr lang="en-US" dirty="0" err="1"/>
              <a:t>sklearn.metrics</a:t>
            </a:r>
            <a:r>
              <a:rPr lang="en-US" dirty="0"/>
              <a:t> import </a:t>
            </a:r>
            <a:r>
              <a:rPr lang="en-US" dirty="0" err="1"/>
              <a:t>mean_absolute_error</a:t>
            </a:r>
            <a:br>
              <a:rPr lang="en-US" dirty="0"/>
            </a:br>
            <a:br>
              <a:rPr lang="en-US" dirty="0"/>
            </a:br>
            <a:r>
              <a:rPr lang="en-US" dirty="0" err="1"/>
              <a:t>pred_y</a:t>
            </a:r>
            <a:r>
              <a:rPr lang="en-US" dirty="0"/>
              <a:t> = </a:t>
            </a:r>
            <a:r>
              <a:rPr lang="en-US" dirty="0" err="1"/>
              <a:t>model.predict</a:t>
            </a:r>
            <a:r>
              <a:rPr lang="en-US" dirty="0"/>
              <a:t>( </a:t>
            </a:r>
            <a:r>
              <a:rPr lang="en-US" dirty="0" err="1"/>
              <a:t>test_x</a:t>
            </a:r>
            <a:r>
              <a:rPr lang="en-US" dirty="0"/>
              <a:t> ) </a:t>
            </a:r>
            <a:br>
              <a:rPr lang="en-US" dirty="0"/>
            </a:br>
            <a:r>
              <a:rPr lang="en-US" dirty="0" err="1"/>
              <a:t>mae</a:t>
            </a:r>
            <a:r>
              <a:rPr lang="en-US" dirty="0"/>
              <a:t> = </a:t>
            </a:r>
            <a:r>
              <a:rPr lang="en-US" dirty="0" err="1"/>
              <a:t>mean_absolute_error</a:t>
            </a:r>
            <a:r>
              <a:rPr lang="en-US" dirty="0"/>
              <a:t>( </a:t>
            </a:r>
            <a:r>
              <a:rPr lang="en-US" dirty="0" err="1"/>
              <a:t>test_y</a:t>
            </a:r>
            <a:r>
              <a:rPr lang="en-US" dirty="0"/>
              <a:t>, </a:t>
            </a:r>
            <a:r>
              <a:rPr lang="en-US" dirty="0" err="1"/>
              <a:t>pred_y</a:t>
            </a:r>
            <a:r>
              <a:rPr lang="en-US" dirty="0"/>
              <a:t> )</a:t>
            </a:r>
          </a:p>
          <a:p>
            <a:r>
              <a:rPr lang="en-US" dirty="0" err="1"/>
              <a:t>mae</a:t>
            </a:r>
            <a:r>
              <a:rPr lang="en-US" dirty="0"/>
              <a:t> = 27874. …</a:t>
            </a:r>
          </a:p>
          <a:p>
            <a:r>
              <a:rPr lang="en-US" dirty="0"/>
              <a:t>So, on average, off by about 27 thousand dollars. </a:t>
            </a:r>
          </a:p>
        </p:txBody>
      </p:sp>
    </p:spTree>
    <p:extLst>
      <p:ext uri="{BB962C8B-B14F-4D97-AF65-F5344CB8AC3E}">
        <p14:creationId xmlns:p14="http://schemas.microsoft.com/office/powerpoint/2010/main" val="50564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F4FBE-3748-3422-DEBC-41B253775FA3}"/>
              </a:ext>
            </a:extLst>
          </p:cNvPr>
          <p:cNvSpPr>
            <a:spLocks noGrp="1"/>
          </p:cNvSpPr>
          <p:nvPr>
            <p:ph type="title"/>
          </p:nvPr>
        </p:nvSpPr>
        <p:spPr/>
        <p:txBody>
          <a:bodyPr/>
          <a:lstStyle/>
          <a:p>
            <a:r>
              <a:rPr lang="en-US" dirty="0"/>
              <a:t>Percentage error</a:t>
            </a:r>
          </a:p>
        </p:txBody>
      </p:sp>
      <p:sp>
        <p:nvSpPr>
          <p:cNvPr id="3" name="Content Placeholder 2">
            <a:extLst>
              <a:ext uri="{FF2B5EF4-FFF2-40B4-BE49-F238E27FC236}">
                <a16:creationId xmlns:a16="http://schemas.microsoft.com/office/drawing/2014/main" id="{43132E17-1F1E-8261-9986-FE89EB5FE5AF}"/>
              </a:ext>
            </a:extLst>
          </p:cNvPr>
          <p:cNvSpPr>
            <a:spLocks noGrp="1"/>
          </p:cNvSpPr>
          <p:nvPr>
            <p:ph idx="1"/>
          </p:nvPr>
        </p:nvSpPr>
        <p:spPr/>
        <p:txBody>
          <a:bodyPr/>
          <a:lstStyle/>
          <a:p>
            <a:r>
              <a:rPr lang="en-US" dirty="0"/>
              <a:t>To correct for that effect we mentioned, where we treat being off by some amount the same, regardless of if it’s on a small house or a big one, we can use mean absolute percentage error (MAPE)</a:t>
            </a:r>
          </a:p>
          <a:p>
            <a:r>
              <a:rPr lang="en-US" dirty="0"/>
              <a:t>How to understand this: if our MAPE score is 20%, then on average our predicted values are 20% off. </a:t>
            </a:r>
          </a:p>
          <a:p>
            <a:r>
              <a:rPr lang="en-US" dirty="0"/>
              <a:t>What is the MAPE for our estimator? About 15%. Not terrible. </a:t>
            </a:r>
          </a:p>
          <a:p>
            <a:r>
              <a:rPr lang="en-US" dirty="0"/>
              <a:t>Kind of amazing if you think about it. We can, just knowing the acreage, square footage, and home inspector evaluation, predict the market value of the home within 15% on average. </a:t>
            </a:r>
          </a:p>
        </p:txBody>
      </p:sp>
    </p:spTree>
    <p:extLst>
      <p:ext uri="{BB962C8B-B14F-4D97-AF65-F5344CB8AC3E}">
        <p14:creationId xmlns:p14="http://schemas.microsoft.com/office/powerpoint/2010/main" val="2036617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Yellow question mark">
            <a:extLst>
              <a:ext uri="{FF2B5EF4-FFF2-40B4-BE49-F238E27FC236}">
                <a16:creationId xmlns:a16="http://schemas.microsoft.com/office/drawing/2014/main" id="{BDBF8899-17B9-EF51-059B-B2911EC3303A}"/>
              </a:ext>
            </a:extLst>
          </p:cNvPr>
          <p:cNvPicPr>
            <a:picLocks noChangeAspect="1"/>
          </p:cNvPicPr>
          <p:nvPr/>
        </p:nvPicPr>
        <p:blipFill rotWithShape="1">
          <a:blip r:embed="rId2"/>
          <a:srcRect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F9EA8C-D912-ECF1-3E60-6C0E7CF5556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Questions?</a:t>
            </a:r>
          </a:p>
        </p:txBody>
      </p:sp>
    </p:spTree>
    <p:extLst>
      <p:ext uri="{BB962C8B-B14F-4D97-AF65-F5344CB8AC3E}">
        <p14:creationId xmlns:p14="http://schemas.microsoft.com/office/powerpoint/2010/main" val="301702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6F60-F815-F5ED-2E92-2792BCF5EC8E}"/>
              </a:ext>
            </a:extLst>
          </p:cNvPr>
          <p:cNvSpPr>
            <a:spLocks noGrp="1"/>
          </p:cNvSpPr>
          <p:nvPr>
            <p:ph type="title"/>
          </p:nvPr>
        </p:nvSpPr>
        <p:spPr/>
        <p:txBody>
          <a:bodyPr/>
          <a:lstStyle/>
          <a:p>
            <a:r>
              <a:rPr lang="en-US" dirty="0"/>
              <a:t>What about classification</a:t>
            </a:r>
          </a:p>
        </p:txBody>
      </p:sp>
      <p:sp>
        <p:nvSpPr>
          <p:cNvPr id="3" name="Content Placeholder 2">
            <a:extLst>
              <a:ext uri="{FF2B5EF4-FFF2-40B4-BE49-F238E27FC236}">
                <a16:creationId xmlns:a16="http://schemas.microsoft.com/office/drawing/2014/main" id="{32F8624C-446A-E907-6B54-349D04D56B0D}"/>
              </a:ext>
            </a:extLst>
          </p:cNvPr>
          <p:cNvSpPr>
            <a:spLocks noGrp="1"/>
          </p:cNvSpPr>
          <p:nvPr>
            <p:ph idx="1"/>
          </p:nvPr>
        </p:nvSpPr>
        <p:spPr/>
        <p:txBody>
          <a:bodyPr/>
          <a:lstStyle/>
          <a:p>
            <a:r>
              <a:rPr lang="en-US" dirty="0"/>
              <a:t>Let’s turn this into a classification problem</a:t>
            </a:r>
          </a:p>
          <a:p>
            <a:r>
              <a:rPr lang="en-US" dirty="0"/>
              <a:t>Instead of predicting the value of a house, let’s predict whether it’s cheap or expensive.</a:t>
            </a:r>
          </a:p>
          <a:p>
            <a:r>
              <a:rPr lang="en-US" dirty="0"/>
              <a:t>Is it possible to use linear regression as a classifier?</a:t>
            </a:r>
          </a:p>
          <a:p>
            <a:r>
              <a:rPr lang="en-US" dirty="0"/>
              <a:t>At first glance, it doesn’t seem possible, but it is with some creativity.</a:t>
            </a:r>
          </a:p>
          <a:p>
            <a:r>
              <a:rPr lang="en-US" dirty="0"/>
              <a:t>[How would you do it?]</a:t>
            </a:r>
          </a:p>
        </p:txBody>
      </p:sp>
    </p:spTree>
    <p:extLst>
      <p:ext uri="{BB962C8B-B14F-4D97-AF65-F5344CB8AC3E}">
        <p14:creationId xmlns:p14="http://schemas.microsoft.com/office/powerpoint/2010/main" val="1794580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C53C-B56C-0C01-7219-E0ADDCF1E61D}"/>
              </a:ext>
            </a:extLst>
          </p:cNvPr>
          <p:cNvSpPr>
            <a:spLocks noGrp="1"/>
          </p:cNvSpPr>
          <p:nvPr>
            <p:ph type="title"/>
          </p:nvPr>
        </p:nvSpPr>
        <p:spPr/>
        <p:txBody>
          <a:bodyPr/>
          <a:lstStyle/>
          <a:p>
            <a:r>
              <a:rPr lang="en-US" dirty="0"/>
              <a:t>The “quiz”</a:t>
            </a:r>
          </a:p>
        </p:txBody>
      </p:sp>
      <p:sp>
        <p:nvSpPr>
          <p:cNvPr id="3" name="Content Placeholder 2">
            <a:extLst>
              <a:ext uri="{FF2B5EF4-FFF2-40B4-BE49-F238E27FC236}">
                <a16:creationId xmlns:a16="http://schemas.microsoft.com/office/drawing/2014/main" id="{D4BC39CA-3E6B-B481-02E1-688E8DE8EB5A}"/>
              </a:ext>
            </a:extLst>
          </p:cNvPr>
          <p:cNvSpPr>
            <a:spLocks noGrp="1"/>
          </p:cNvSpPr>
          <p:nvPr>
            <p:ph idx="1"/>
          </p:nvPr>
        </p:nvSpPr>
        <p:spPr>
          <a:xfrm>
            <a:off x="509666" y="1825624"/>
            <a:ext cx="11227632" cy="5294703"/>
          </a:xfrm>
        </p:spPr>
        <p:txBody>
          <a:bodyPr>
            <a:normAutofit lnSpcReduction="10000"/>
          </a:bodyPr>
          <a:lstStyle/>
          <a:p>
            <a:r>
              <a:rPr lang="en-US" dirty="0"/>
              <a:t>Suppose the following is a table of counts:</a:t>
            </a:r>
          </a:p>
          <a:p>
            <a:endParaRPr lang="en-US" dirty="0"/>
          </a:p>
          <a:p>
            <a:endParaRPr lang="en-US" dirty="0"/>
          </a:p>
          <a:p>
            <a:endParaRPr lang="en-US" dirty="0"/>
          </a:p>
          <a:p>
            <a:endParaRPr lang="en-US" dirty="0"/>
          </a:p>
          <a:p>
            <a:endParaRPr lang="en-US" dirty="0"/>
          </a:p>
          <a:p>
            <a:endParaRPr lang="en-US" dirty="0"/>
          </a:p>
          <a:p>
            <a:endParaRPr lang="en-US" dirty="0"/>
          </a:p>
          <a:p>
            <a:r>
              <a:rPr lang="en-US" dirty="0"/>
              <a:t>We encounter the instance ( Fluffy = false, Hops = True ).</a:t>
            </a:r>
            <a:br>
              <a:rPr lang="en-US" dirty="0"/>
            </a:br>
            <a:r>
              <a:rPr lang="en-US" dirty="0"/>
              <a:t>Show your calculations for how you compute the score for </a:t>
            </a:r>
            <a:r>
              <a:rPr lang="en-US" dirty="0" err="1"/>
              <a:t>IsBunny</a:t>
            </a:r>
            <a:r>
              <a:rPr lang="en-US" dirty="0"/>
              <a:t>? using naïve bayes. Don’t use LaPlace smoothing</a:t>
            </a:r>
          </a:p>
        </p:txBody>
      </p:sp>
      <p:graphicFrame>
        <p:nvGraphicFramePr>
          <p:cNvPr id="4" name="Table 4">
            <a:extLst>
              <a:ext uri="{FF2B5EF4-FFF2-40B4-BE49-F238E27FC236}">
                <a16:creationId xmlns:a16="http://schemas.microsoft.com/office/drawing/2014/main" id="{B891A9C2-AB1C-C1BB-42C1-711709FA4B3C}"/>
              </a:ext>
            </a:extLst>
          </p:cNvPr>
          <p:cNvGraphicFramePr>
            <a:graphicFrameLocks noGrp="1"/>
          </p:cNvGraphicFramePr>
          <p:nvPr>
            <p:extLst>
              <p:ext uri="{D42A27DB-BD31-4B8C-83A1-F6EECF244321}">
                <p14:modId xmlns:p14="http://schemas.microsoft.com/office/powerpoint/2010/main" val="4278588444"/>
              </p:ext>
            </p:extLst>
          </p:nvPr>
        </p:nvGraphicFramePr>
        <p:xfrm>
          <a:off x="2038662" y="2341966"/>
          <a:ext cx="6745575" cy="2595880"/>
        </p:xfrm>
        <a:graphic>
          <a:graphicData uri="http://schemas.openxmlformats.org/drawingml/2006/table">
            <a:tbl>
              <a:tblPr firstRow="1" bandRow="1">
                <a:tableStyleId>{5C22544A-7EE6-4342-B048-85BDC9FD1C3A}</a:tableStyleId>
              </a:tblPr>
              <a:tblGrid>
                <a:gridCol w="1318069">
                  <a:extLst>
                    <a:ext uri="{9D8B030D-6E8A-4147-A177-3AD203B41FA5}">
                      <a16:colId xmlns:a16="http://schemas.microsoft.com/office/drawing/2014/main" val="1720169908"/>
                    </a:ext>
                  </a:extLst>
                </a:gridCol>
                <a:gridCol w="1534614">
                  <a:extLst>
                    <a:ext uri="{9D8B030D-6E8A-4147-A177-3AD203B41FA5}">
                      <a16:colId xmlns:a16="http://schemas.microsoft.com/office/drawing/2014/main" val="410855341"/>
                    </a:ext>
                  </a:extLst>
                </a:gridCol>
                <a:gridCol w="1946446">
                  <a:extLst>
                    <a:ext uri="{9D8B030D-6E8A-4147-A177-3AD203B41FA5}">
                      <a16:colId xmlns:a16="http://schemas.microsoft.com/office/drawing/2014/main" val="3127590744"/>
                    </a:ext>
                  </a:extLst>
                </a:gridCol>
                <a:gridCol w="1946446">
                  <a:extLst>
                    <a:ext uri="{9D8B030D-6E8A-4147-A177-3AD203B41FA5}">
                      <a16:colId xmlns:a16="http://schemas.microsoft.com/office/drawing/2014/main" val="3246135423"/>
                    </a:ext>
                  </a:extLst>
                </a:gridCol>
              </a:tblGrid>
              <a:tr h="370840">
                <a:tc>
                  <a:txBody>
                    <a:bodyPr/>
                    <a:lstStyle/>
                    <a:p>
                      <a:r>
                        <a:rPr lang="en-US" dirty="0"/>
                        <a:t>Fluffy</a:t>
                      </a:r>
                    </a:p>
                  </a:txBody>
                  <a:tcPr/>
                </a:tc>
                <a:tc>
                  <a:txBody>
                    <a:bodyPr/>
                    <a:lstStyle/>
                    <a:p>
                      <a:r>
                        <a:rPr lang="en-US" dirty="0"/>
                        <a:t>Hops</a:t>
                      </a:r>
                    </a:p>
                  </a:txBody>
                  <a:tcPr/>
                </a:tc>
                <a:tc>
                  <a:txBody>
                    <a:bodyPr/>
                    <a:lstStyle/>
                    <a:p>
                      <a:r>
                        <a:rPr lang="en-US" dirty="0" err="1"/>
                        <a:t>IsBunny</a:t>
                      </a:r>
                      <a:r>
                        <a:rPr lang="en-US" dirty="0"/>
                        <a:t>? (target)</a:t>
                      </a:r>
                    </a:p>
                  </a:txBody>
                  <a:tcPr/>
                </a:tc>
                <a:tc>
                  <a:txBody>
                    <a:bodyPr/>
                    <a:lstStyle/>
                    <a:p>
                      <a:r>
                        <a:rPr lang="en-US" dirty="0"/>
                        <a:t>#Instances</a:t>
                      </a:r>
                    </a:p>
                  </a:txBody>
                  <a:tcPr/>
                </a:tc>
                <a:extLst>
                  <a:ext uri="{0D108BD9-81ED-4DB2-BD59-A6C34878D82A}">
                    <a16:rowId xmlns:a16="http://schemas.microsoft.com/office/drawing/2014/main" val="1944622779"/>
                  </a:ext>
                </a:extLst>
              </a:tr>
              <a:tr h="370840">
                <a:tc>
                  <a:txBody>
                    <a:bodyPr/>
                    <a:lstStyle/>
                    <a:p>
                      <a:r>
                        <a:rPr lang="en-US" dirty="0"/>
                        <a:t>True</a:t>
                      </a:r>
                    </a:p>
                  </a:txBody>
                  <a:tcPr/>
                </a:tc>
                <a:tc>
                  <a:txBody>
                    <a:bodyPr/>
                    <a:lstStyle/>
                    <a:p>
                      <a:r>
                        <a:rPr lang="en-US" dirty="0"/>
                        <a:t>True</a:t>
                      </a:r>
                    </a:p>
                  </a:txBody>
                  <a:tcPr/>
                </a:tc>
                <a:tc>
                  <a:txBody>
                    <a:bodyPr/>
                    <a:lstStyle/>
                    <a:p>
                      <a:r>
                        <a:rPr lang="en-US" dirty="0"/>
                        <a:t>True </a:t>
                      </a:r>
                    </a:p>
                  </a:txBody>
                  <a:tcPr/>
                </a:tc>
                <a:tc>
                  <a:txBody>
                    <a:bodyPr/>
                    <a:lstStyle/>
                    <a:p>
                      <a:r>
                        <a:rPr lang="en-US" dirty="0"/>
                        <a:t>10</a:t>
                      </a:r>
                    </a:p>
                  </a:txBody>
                  <a:tcPr/>
                </a:tc>
                <a:extLst>
                  <a:ext uri="{0D108BD9-81ED-4DB2-BD59-A6C34878D82A}">
                    <a16:rowId xmlns:a16="http://schemas.microsoft.com/office/drawing/2014/main" val="445279474"/>
                  </a:ext>
                </a:extLst>
              </a:tr>
              <a:tr h="370840">
                <a:tc>
                  <a:txBody>
                    <a:bodyPr/>
                    <a:lstStyle/>
                    <a:p>
                      <a:r>
                        <a:rPr lang="en-US" dirty="0"/>
                        <a:t>False</a:t>
                      </a:r>
                    </a:p>
                  </a:txBody>
                  <a:tcPr/>
                </a:tc>
                <a:tc>
                  <a:txBody>
                    <a:bodyPr/>
                    <a:lstStyle/>
                    <a:p>
                      <a:r>
                        <a:rPr lang="en-US" dirty="0"/>
                        <a:t>True</a:t>
                      </a:r>
                    </a:p>
                  </a:txBody>
                  <a:tcPr/>
                </a:tc>
                <a:tc>
                  <a:txBody>
                    <a:bodyPr/>
                    <a:lstStyle/>
                    <a:p>
                      <a:r>
                        <a:rPr lang="en-US" dirty="0"/>
                        <a:t>True</a:t>
                      </a:r>
                    </a:p>
                  </a:txBody>
                  <a:tcPr/>
                </a:tc>
                <a:tc>
                  <a:txBody>
                    <a:bodyPr/>
                    <a:lstStyle/>
                    <a:p>
                      <a:r>
                        <a:rPr lang="en-US" dirty="0"/>
                        <a:t>2</a:t>
                      </a:r>
                    </a:p>
                  </a:txBody>
                  <a:tcPr/>
                </a:tc>
                <a:extLst>
                  <a:ext uri="{0D108BD9-81ED-4DB2-BD59-A6C34878D82A}">
                    <a16:rowId xmlns:a16="http://schemas.microsoft.com/office/drawing/2014/main" val="4008272364"/>
                  </a:ext>
                </a:extLst>
              </a:tr>
              <a:tr h="370840">
                <a:tc>
                  <a:txBody>
                    <a:bodyPr/>
                    <a:lstStyle/>
                    <a:p>
                      <a:r>
                        <a:rPr lang="en-US" dirty="0"/>
                        <a:t>True</a:t>
                      </a:r>
                    </a:p>
                  </a:txBody>
                  <a:tcPr/>
                </a:tc>
                <a:tc>
                  <a:txBody>
                    <a:bodyPr/>
                    <a:lstStyle/>
                    <a:p>
                      <a:r>
                        <a:rPr lang="en-US" dirty="0"/>
                        <a:t>False</a:t>
                      </a:r>
                    </a:p>
                  </a:txBody>
                  <a:tcPr/>
                </a:tc>
                <a:tc>
                  <a:txBody>
                    <a:bodyPr/>
                    <a:lstStyle/>
                    <a:p>
                      <a:r>
                        <a:rPr lang="en-US" dirty="0"/>
                        <a:t>True</a:t>
                      </a:r>
                    </a:p>
                  </a:txBody>
                  <a:tcPr/>
                </a:tc>
                <a:tc>
                  <a:txBody>
                    <a:bodyPr/>
                    <a:lstStyle/>
                    <a:p>
                      <a:r>
                        <a:rPr lang="en-US" dirty="0"/>
                        <a:t>1</a:t>
                      </a:r>
                    </a:p>
                  </a:txBody>
                  <a:tcPr/>
                </a:tc>
                <a:extLst>
                  <a:ext uri="{0D108BD9-81ED-4DB2-BD59-A6C34878D82A}">
                    <a16:rowId xmlns:a16="http://schemas.microsoft.com/office/drawing/2014/main" val="3174408496"/>
                  </a:ext>
                </a:extLst>
              </a:tr>
              <a:tr h="370840">
                <a:tc>
                  <a:txBody>
                    <a:bodyPr/>
                    <a:lstStyle/>
                    <a:p>
                      <a:r>
                        <a:rPr lang="en-US" dirty="0"/>
                        <a:t>True</a:t>
                      </a:r>
                    </a:p>
                  </a:txBody>
                  <a:tcPr/>
                </a:tc>
                <a:tc>
                  <a:txBody>
                    <a:bodyPr/>
                    <a:lstStyle/>
                    <a:p>
                      <a:r>
                        <a:rPr lang="en-US" dirty="0"/>
                        <a:t>True</a:t>
                      </a:r>
                    </a:p>
                  </a:txBody>
                  <a:tcPr/>
                </a:tc>
                <a:tc>
                  <a:txBody>
                    <a:bodyPr/>
                    <a:lstStyle/>
                    <a:p>
                      <a:r>
                        <a:rPr lang="en-US" dirty="0"/>
                        <a:t>False</a:t>
                      </a:r>
                    </a:p>
                  </a:txBody>
                  <a:tcPr/>
                </a:tc>
                <a:tc>
                  <a:txBody>
                    <a:bodyPr/>
                    <a:lstStyle/>
                    <a:p>
                      <a:r>
                        <a:rPr lang="en-US" dirty="0"/>
                        <a:t>1</a:t>
                      </a:r>
                    </a:p>
                  </a:txBody>
                  <a:tcPr/>
                </a:tc>
                <a:extLst>
                  <a:ext uri="{0D108BD9-81ED-4DB2-BD59-A6C34878D82A}">
                    <a16:rowId xmlns:a16="http://schemas.microsoft.com/office/drawing/2014/main" val="306605976"/>
                  </a:ext>
                </a:extLst>
              </a:tr>
              <a:tr h="370840">
                <a:tc>
                  <a:txBody>
                    <a:bodyPr/>
                    <a:lstStyle/>
                    <a:p>
                      <a:r>
                        <a:rPr lang="en-US" dirty="0"/>
                        <a:t>False</a:t>
                      </a:r>
                    </a:p>
                  </a:txBody>
                  <a:tcPr/>
                </a:tc>
                <a:tc>
                  <a:txBody>
                    <a:bodyPr/>
                    <a:lstStyle/>
                    <a:p>
                      <a:r>
                        <a:rPr lang="en-US" dirty="0"/>
                        <a:t>True</a:t>
                      </a:r>
                    </a:p>
                  </a:txBody>
                  <a:tcPr/>
                </a:tc>
                <a:tc>
                  <a:txBody>
                    <a:bodyPr/>
                    <a:lstStyle/>
                    <a:p>
                      <a:r>
                        <a:rPr lang="en-US" dirty="0"/>
                        <a:t>False</a:t>
                      </a:r>
                    </a:p>
                  </a:txBody>
                  <a:tcPr/>
                </a:tc>
                <a:tc>
                  <a:txBody>
                    <a:bodyPr/>
                    <a:lstStyle/>
                    <a:p>
                      <a:r>
                        <a:rPr lang="en-US" dirty="0"/>
                        <a:t>6</a:t>
                      </a:r>
                    </a:p>
                  </a:txBody>
                  <a:tcPr/>
                </a:tc>
                <a:extLst>
                  <a:ext uri="{0D108BD9-81ED-4DB2-BD59-A6C34878D82A}">
                    <a16:rowId xmlns:a16="http://schemas.microsoft.com/office/drawing/2014/main" val="1270287291"/>
                  </a:ext>
                </a:extLst>
              </a:tr>
              <a:tr h="370840">
                <a:tc>
                  <a:txBody>
                    <a:bodyPr/>
                    <a:lstStyle/>
                    <a:p>
                      <a:r>
                        <a:rPr lang="en-US" dirty="0"/>
                        <a:t>True</a:t>
                      </a:r>
                    </a:p>
                  </a:txBody>
                  <a:tcPr/>
                </a:tc>
                <a:tc>
                  <a:txBody>
                    <a:bodyPr/>
                    <a:lstStyle/>
                    <a:p>
                      <a:r>
                        <a:rPr lang="en-US" dirty="0"/>
                        <a:t>False</a:t>
                      </a:r>
                    </a:p>
                  </a:txBody>
                  <a:tcPr/>
                </a:tc>
                <a:tc>
                  <a:txBody>
                    <a:bodyPr/>
                    <a:lstStyle/>
                    <a:p>
                      <a:r>
                        <a:rPr lang="en-US" dirty="0"/>
                        <a:t>False</a:t>
                      </a:r>
                    </a:p>
                  </a:txBody>
                  <a:tcPr/>
                </a:tc>
                <a:tc>
                  <a:txBody>
                    <a:bodyPr/>
                    <a:lstStyle/>
                    <a:p>
                      <a:r>
                        <a:rPr lang="en-US" dirty="0"/>
                        <a:t>10</a:t>
                      </a:r>
                    </a:p>
                  </a:txBody>
                  <a:tcPr/>
                </a:tc>
                <a:extLst>
                  <a:ext uri="{0D108BD9-81ED-4DB2-BD59-A6C34878D82A}">
                    <a16:rowId xmlns:a16="http://schemas.microsoft.com/office/drawing/2014/main" val="1681322905"/>
                  </a:ext>
                </a:extLst>
              </a:tr>
            </a:tbl>
          </a:graphicData>
        </a:graphic>
      </p:graphicFrame>
    </p:spTree>
    <p:extLst>
      <p:ext uri="{BB962C8B-B14F-4D97-AF65-F5344CB8AC3E}">
        <p14:creationId xmlns:p14="http://schemas.microsoft.com/office/powerpoint/2010/main" val="3290218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A1F3-AF9E-D1BF-AC52-80ECA26567A8}"/>
              </a:ext>
            </a:extLst>
          </p:cNvPr>
          <p:cNvSpPr>
            <a:spLocks noGrp="1"/>
          </p:cNvSpPr>
          <p:nvPr>
            <p:ph type="title"/>
          </p:nvPr>
        </p:nvSpPr>
        <p:spPr/>
        <p:txBody>
          <a:bodyPr/>
          <a:lstStyle/>
          <a:p>
            <a:r>
              <a:rPr lang="en-US" dirty="0"/>
              <a:t>How would linear regression classify?</a:t>
            </a:r>
          </a:p>
        </p:txBody>
      </p:sp>
      <p:sp>
        <p:nvSpPr>
          <p:cNvPr id="3" name="Content Placeholder 2">
            <a:extLst>
              <a:ext uri="{FF2B5EF4-FFF2-40B4-BE49-F238E27FC236}">
                <a16:creationId xmlns:a16="http://schemas.microsoft.com/office/drawing/2014/main" id="{93A8D706-2E50-AA2F-F19B-5B131EFF2489}"/>
              </a:ext>
            </a:extLst>
          </p:cNvPr>
          <p:cNvSpPr>
            <a:spLocks noGrp="1"/>
          </p:cNvSpPr>
          <p:nvPr>
            <p:ph idx="1"/>
          </p:nvPr>
        </p:nvSpPr>
        <p:spPr/>
        <p:txBody>
          <a:bodyPr/>
          <a:lstStyle/>
          <a:p>
            <a:r>
              <a:rPr lang="en-US" dirty="0"/>
              <a:t>The output of a classifier is either a label or a probability.</a:t>
            </a:r>
          </a:p>
          <a:p>
            <a:r>
              <a:rPr lang="en-US" dirty="0"/>
              <a:t>Can we predict probability with the regressor?</a:t>
            </a:r>
          </a:p>
          <a:p>
            <a:r>
              <a:rPr lang="en-US" dirty="0"/>
              <a:t>For example, instead of asking it to predict a price, like $200,000, what if we asked it to predict a probability?</a:t>
            </a:r>
          </a:p>
          <a:p>
            <a:r>
              <a:rPr lang="en-US" dirty="0"/>
              <a:t>The dataset would say 100% for the expensive houses and 0% for the cheap ones (because this is a classification problem, we don’t allow in-between)</a:t>
            </a:r>
          </a:p>
          <a:p>
            <a:r>
              <a:rPr lang="en-US" dirty="0"/>
              <a:t>We could totally build this classifier, but it would have problems.</a:t>
            </a:r>
          </a:p>
        </p:txBody>
      </p:sp>
    </p:spTree>
    <p:extLst>
      <p:ext uri="{BB962C8B-B14F-4D97-AF65-F5344CB8AC3E}">
        <p14:creationId xmlns:p14="http://schemas.microsoft.com/office/powerpoint/2010/main" val="1666621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69F-F0D6-83D4-3C14-37F999046E23}"/>
              </a:ext>
            </a:extLst>
          </p:cNvPr>
          <p:cNvSpPr>
            <a:spLocks noGrp="1"/>
          </p:cNvSpPr>
          <p:nvPr>
            <p:ph type="title"/>
          </p:nvPr>
        </p:nvSpPr>
        <p:spPr/>
        <p:txBody>
          <a:bodyPr/>
          <a:lstStyle/>
          <a:p>
            <a:r>
              <a:rPr lang="en-US" dirty="0"/>
              <a:t>Problem 1: no upper bound</a:t>
            </a:r>
          </a:p>
        </p:txBody>
      </p:sp>
      <p:sp>
        <p:nvSpPr>
          <p:cNvPr id="3" name="Content Placeholder 2">
            <a:extLst>
              <a:ext uri="{FF2B5EF4-FFF2-40B4-BE49-F238E27FC236}">
                <a16:creationId xmlns:a16="http://schemas.microsoft.com/office/drawing/2014/main" id="{35E5E3D6-EA7F-BA89-903F-C78299D8E396}"/>
              </a:ext>
            </a:extLst>
          </p:cNvPr>
          <p:cNvSpPr>
            <a:spLocks noGrp="1"/>
          </p:cNvSpPr>
          <p:nvPr>
            <p:ph idx="1"/>
          </p:nvPr>
        </p:nvSpPr>
        <p:spPr/>
        <p:txBody>
          <a:bodyPr/>
          <a:lstStyle/>
          <a:p>
            <a:r>
              <a:rPr lang="en-US" dirty="0"/>
              <a:t>First problem: linear regression supports infinite y-values</a:t>
            </a:r>
          </a:p>
          <a:p>
            <a:r>
              <a:rPr lang="en-US" dirty="0"/>
              <a:t>We want to limit our prediction to between 0% and 100%.</a:t>
            </a:r>
          </a:p>
          <a:p>
            <a:r>
              <a:rPr lang="en-US" dirty="0"/>
              <a:t>But there’s no obvious way to limit linear regression like this. Lines go on forever, so no matter what slope we use (except 0), if our house is valuable enough, we will end up going above 100%</a:t>
            </a:r>
          </a:p>
          <a:p>
            <a:r>
              <a:rPr lang="en-US" dirty="0"/>
              <a:t>What does a 110% probability mean? Super true?</a:t>
            </a:r>
          </a:p>
          <a:p>
            <a:r>
              <a:rPr lang="en-US" dirty="0"/>
              <a:t>This probably would work okay for house prices, we could just take &gt;50% as true. But it means we can’t use probabilistic reasoning (If the house is 110% expensive, what percent is it cheap? -10%?)</a:t>
            </a:r>
          </a:p>
        </p:txBody>
      </p:sp>
    </p:spTree>
    <p:extLst>
      <p:ext uri="{BB962C8B-B14F-4D97-AF65-F5344CB8AC3E}">
        <p14:creationId xmlns:p14="http://schemas.microsoft.com/office/powerpoint/2010/main" val="3474951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3971-507F-BB8F-9B4A-5DCAE4CB83B3}"/>
              </a:ext>
            </a:extLst>
          </p:cNvPr>
          <p:cNvSpPr>
            <a:spLocks noGrp="1"/>
          </p:cNvSpPr>
          <p:nvPr>
            <p:ph type="title"/>
          </p:nvPr>
        </p:nvSpPr>
        <p:spPr/>
        <p:txBody>
          <a:bodyPr/>
          <a:lstStyle/>
          <a:p>
            <a:r>
              <a:rPr lang="en-US" dirty="0"/>
              <a:t>Problem 2: No lower bound</a:t>
            </a:r>
          </a:p>
        </p:txBody>
      </p:sp>
      <p:sp>
        <p:nvSpPr>
          <p:cNvPr id="3" name="Content Placeholder 2">
            <a:extLst>
              <a:ext uri="{FF2B5EF4-FFF2-40B4-BE49-F238E27FC236}">
                <a16:creationId xmlns:a16="http://schemas.microsoft.com/office/drawing/2014/main" id="{90E64E3F-C3B4-6ADC-69CC-98F624020805}"/>
              </a:ext>
            </a:extLst>
          </p:cNvPr>
          <p:cNvSpPr>
            <a:spLocks noGrp="1"/>
          </p:cNvSpPr>
          <p:nvPr>
            <p:ph idx="1"/>
          </p:nvPr>
        </p:nvSpPr>
        <p:spPr>
          <a:xfrm>
            <a:off x="824459" y="1825625"/>
            <a:ext cx="10529341" cy="4351338"/>
          </a:xfrm>
        </p:spPr>
        <p:txBody>
          <a:bodyPr/>
          <a:lstStyle/>
          <a:p>
            <a:r>
              <a:rPr lang="en-US" dirty="0"/>
              <a:t>We want the lowest possible probability to be zero.</a:t>
            </a:r>
          </a:p>
          <a:p>
            <a:r>
              <a:rPr lang="en-US" dirty="0"/>
              <a:t>The problem: it’s actually possible for a house to be worth negative dollars. </a:t>
            </a:r>
          </a:p>
          <a:p>
            <a:r>
              <a:rPr lang="en-US" dirty="0"/>
              <a:t>Nothing stops linear regression from giving negative probabilities.</a:t>
            </a:r>
          </a:p>
          <a:p>
            <a:r>
              <a:rPr lang="en-US" dirty="0"/>
              <a:t>We end up with the same problem in reverse. What is a probability of -10%?</a:t>
            </a:r>
          </a:p>
          <a:p>
            <a:pPr marL="0" indent="0">
              <a:buNone/>
            </a:pPr>
            <a:endParaRPr lang="en-US" dirty="0"/>
          </a:p>
        </p:txBody>
      </p:sp>
    </p:spTree>
    <p:extLst>
      <p:ext uri="{BB962C8B-B14F-4D97-AF65-F5344CB8AC3E}">
        <p14:creationId xmlns:p14="http://schemas.microsoft.com/office/powerpoint/2010/main" val="2650487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35B6-07B2-B420-EC7E-1B056DEACC92}"/>
              </a:ext>
            </a:extLst>
          </p:cNvPr>
          <p:cNvSpPr>
            <a:spLocks noGrp="1"/>
          </p:cNvSpPr>
          <p:nvPr>
            <p:ph type="title"/>
          </p:nvPr>
        </p:nvSpPr>
        <p:spPr/>
        <p:txBody>
          <a:bodyPr/>
          <a:lstStyle/>
          <a:p>
            <a:r>
              <a:rPr lang="en-US" dirty="0"/>
              <a:t>Solving these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9D6C00-F743-4404-B7EA-6C25DDF7FED9}"/>
                  </a:ext>
                </a:extLst>
              </p:cNvPr>
              <p:cNvSpPr>
                <a:spLocks noGrp="1"/>
              </p:cNvSpPr>
              <p:nvPr>
                <p:ph idx="1"/>
              </p:nvPr>
            </p:nvSpPr>
            <p:spPr/>
            <p:txBody>
              <a:bodyPr/>
              <a:lstStyle/>
              <a:p>
                <a:r>
                  <a:rPr lang="en-US" dirty="0"/>
                  <a:t>To solve these problems, we redefine our classifier.</a:t>
                </a:r>
              </a:p>
              <a:p>
                <a:r>
                  <a:rPr lang="en-US" dirty="0"/>
                  <a:t>We want the following:</a:t>
                </a:r>
              </a:p>
              <a:p>
                <a:pPr lvl="1"/>
                <a:r>
                  <a:rPr lang="en-US" dirty="0"/>
                  <a:t>The range needs to be in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because that’s the range of linear regression.</a:t>
                </a:r>
              </a:p>
              <a:p>
                <a:pPr lvl="1"/>
                <a:r>
                  <a:rPr lang="en-US" dirty="0"/>
                  <a:t>However, it needs to somehow be transformable to a probability</a:t>
                </a:r>
              </a:p>
              <a:p>
                <a:r>
                  <a:rPr lang="en-US" dirty="0"/>
                  <a:t>Here’s what we do. Instead of considering probability, think of the odds ratio instead.</a:t>
                </a:r>
              </a:p>
              <a:p>
                <a:r>
                  <a:rPr lang="en-US" dirty="0"/>
                  <a:t>For example 90% probability can be written 9 : 1 in favor</a:t>
                </a:r>
              </a:p>
              <a:p>
                <a:r>
                  <a:rPr lang="en-US" dirty="0"/>
                  <a:t>The odds ratio is then 9 / 1 = 9.</a:t>
                </a:r>
              </a:p>
            </p:txBody>
          </p:sp>
        </mc:Choice>
        <mc:Fallback xmlns="">
          <p:sp>
            <p:nvSpPr>
              <p:cNvPr id="3" name="Content Placeholder 2">
                <a:extLst>
                  <a:ext uri="{FF2B5EF4-FFF2-40B4-BE49-F238E27FC236}">
                    <a16:creationId xmlns:a16="http://schemas.microsoft.com/office/drawing/2014/main" id="{509D6C00-F743-4404-B7EA-6C25DDF7FED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682216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35B6-07B2-B420-EC7E-1B056DEACC92}"/>
              </a:ext>
            </a:extLst>
          </p:cNvPr>
          <p:cNvSpPr>
            <a:spLocks noGrp="1"/>
          </p:cNvSpPr>
          <p:nvPr>
            <p:ph type="title"/>
          </p:nvPr>
        </p:nvSpPr>
        <p:spPr/>
        <p:txBody>
          <a:bodyPr/>
          <a:lstStyle/>
          <a:p>
            <a:r>
              <a:rPr lang="en-US" dirty="0"/>
              <a:t>Solving these problems (2)</a:t>
            </a:r>
          </a:p>
        </p:txBody>
      </p:sp>
      <p:sp>
        <p:nvSpPr>
          <p:cNvPr id="3" name="Content Placeholder 2">
            <a:extLst>
              <a:ext uri="{FF2B5EF4-FFF2-40B4-BE49-F238E27FC236}">
                <a16:creationId xmlns:a16="http://schemas.microsoft.com/office/drawing/2014/main" id="{509D6C00-F743-4404-B7EA-6C25DDF7FED9}"/>
              </a:ext>
            </a:extLst>
          </p:cNvPr>
          <p:cNvSpPr>
            <a:spLocks noGrp="1"/>
          </p:cNvSpPr>
          <p:nvPr>
            <p:ph idx="1"/>
          </p:nvPr>
        </p:nvSpPr>
        <p:spPr>
          <a:xfrm>
            <a:off x="838200" y="1825625"/>
            <a:ext cx="10515600" cy="4667250"/>
          </a:xfrm>
        </p:spPr>
        <p:txBody>
          <a:bodyPr/>
          <a:lstStyle/>
          <a:p>
            <a:r>
              <a:rPr lang="en-US" dirty="0"/>
              <a:t>This isn’t enough, because it’s not linear</a:t>
            </a:r>
          </a:p>
          <a:p>
            <a:r>
              <a:rPr lang="en-US" dirty="0"/>
              <a:t>As the denominator gets smaller, </a:t>
            </a:r>
            <a:r>
              <a:rPr lang="en-US"/>
              <a:t>the ratio </a:t>
            </a:r>
            <a:r>
              <a:rPr lang="en-US" dirty="0"/>
              <a:t>grows exponentially. </a:t>
            </a:r>
          </a:p>
          <a:p>
            <a:r>
              <a:rPr lang="en-US" dirty="0"/>
              <a:t>9 : 1 odds is 9, but 9 : 0.5 odds is 18. And 9 : 0 odds is infinity. The odds ratio is challenging to predict, because it has non-linear behavior.</a:t>
            </a:r>
          </a:p>
          <a:p>
            <a:r>
              <a:rPr lang="en-US" dirty="0"/>
              <a:t>Linearizing it is easy however: just take the logarithm. That turns it from an exponential into a linear function. </a:t>
            </a:r>
          </a:p>
          <a:p>
            <a:r>
              <a:rPr lang="en-US" dirty="0"/>
              <a:t>The unit of measurement for log odds is called “logit” (logistic unit). So this is sometimes called logit regression.</a:t>
            </a:r>
          </a:p>
          <a:p>
            <a:r>
              <a:rPr lang="en-US" dirty="0">
                <a:hlinkClick r:id="rId2"/>
              </a:rPr>
              <a:t>https://en.wikipedia.org/wiki/Logistic_regression</a:t>
            </a:r>
            <a:endParaRPr lang="en-US" dirty="0"/>
          </a:p>
          <a:p>
            <a:endParaRPr lang="en-US" dirty="0"/>
          </a:p>
        </p:txBody>
      </p:sp>
    </p:spTree>
    <p:extLst>
      <p:ext uri="{BB962C8B-B14F-4D97-AF65-F5344CB8AC3E}">
        <p14:creationId xmlns:p14="http://schemas.microsoft.com/office/powerpoint/2010/main" val="2179679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FFD79-B4C8-0207-DB32-D2DE887E2485}"/>
              </a:ext>
            </a:extLst>
          </p:cNvPr>
          <p:cNvSpPr>
            <a:spLocks noGrp="1"/>
          </p:cNvSpPr>
          <p:nvPr>
            <p:ph type="title"/>
          </p:nvPr>
        </p:nvSpPr>
        <p:spPr>
          <a:xfrm>
            <a:off x="838200" y="365125"/>
            <a:ext cx="10515600" cy="1306443"/>
          </a:xfrm>
        </p:spPr>
        <p:txBody>
          <a:bodyPr>
            <a:normAutofit/>
          </a:bodyPr>
          <a:lstStyle/>
          <a:p>
            <a:r>
              <a:rPr lang="en-US" sz="4000"/>
              <a:t>Intuition behind logistic regression</a:t>
            </a:r>
          </a:p>
        </p:txBody>
      </p:sp>
      <p:sp>
        <p:nvSpPr>
          <p:cNvPr id="3" name="Content Placeholder 2">
            <a:extLst>
              <a:ext uri="{FF2B5EF4-FFF2-40B4-BE49-F238E27FC236}">
                <a16:creationId xmlns:a16="http://schemas.microsoft.com/office/drawing/2014/main" id="{1A3E97B7-C7B0-22B9-20FD-2727B4B89755}"/>
              </a:ext>
            </a:extLst>
          </p:cNvPr>
          <p:cNvSpPr>
            <a:spLocks noGrp="1"/>
          </p:cNvSpPr>
          <p:nvPr>
            <p:ph idx="1"/>
          </p:nvPr>
        </p:nvSpPr>
        <p:spPr>
          <a:xfrm>
            <a:off x="149902" y="1825624"/>
            <a:ext cx="5033597" cy="5032375"/>
          </a:xfrm>
        </p:spPr>
        <p:txBody>
          <a:bodyPr>
            <a:normAutofit fontScale="92500"/>
          </a:bodyPr>
          <a:lstStyle/>
          <a:p>
            <a:r>
              <a:rPr lang="en-US" dirty="0"/>
              <a:t>One way of thinking about logistic regression is that it’s linear regression but we “bend” the end points so that they can’t be larger than 1 or smaller than 0.</a:t>
            </a:r>
          </a:p>
          <a:p>
            <a:r>
              <a:rPr lang="en-US" dirty="0"/>
              <a:t>This is called a logistic curve.</a:t>
            </a:r>
          </a:p>
          <a:p>
            <a:r>
              <a:rPr lang="en-US" dirty="0"/>
              <a:t>In fact, the logistic curve (or S-shaped curve) will never reach 1 or 0, it just gets infinitely close</a:t>
            </a:r>
          </a:p>
          <a:p>
            <a:r>
              <a:rPr lang="en-US" dirty="0"/>
              <a:t>The logistic curve shows up everywhere in nature [examples]</a:t>
            </a:r>
          </a:p>
        </p:txBody>
      </p:sp>
      <p:pic>
        <p:nvPicPr>
          <p:cNvPr id="5" name="Picture 4" descr="Chart, line chart&#10;&#10;Description automatically generated">
            <a:extLst>
              <a:ext uri="{FF2B5EF4-FFF2-40B4-BE49-F238E27FC236}">
                <a16:creationId xmlns:a16="http://schemas.microsoft.com/office/drawing/2014/main" id="{D117BA21-34C3-C99B-FF89-764FB0D213C8}"/>
              </a:ext>
            </a:extLst>
          </p:cNvPr>
          <p:cNvPicPr>
            <a:picLocks noChangeAspect="1"/>
          </p:cNvPicPr>
          <p:nvPr/>
        </p:nvPicPr>
        <p:blipFill rotWithShape="1">
          <a:blip r:embed="rId2">
            <a:extLst>
              <a:ext uri="{28A0092B-C50C-407E-A947-70E740481C1C}">
                <a14:useLocalDpi xmlns:a14="http://schemas.microsoft.com/office/drawing/2010/main" val="0"/>
              </a:ext>
            </a:extLst>
          </a:blip>
          <a:srcRect r="2" b="1128"/>
          <a:stretch/>
        </p:blipFill>
        <p:spPr>
          <a:xfrm>
            <a:off x="5183500" y="1332453"/>
            <a:ext cx="7005451" cy="4796637"/>
          </a:xfrm>
          <a:prstGeom prst="rect">
            <a:avLst/>
          </a:prstGeom>
        </p:spPr>
      </p:pic>
      <p:sp>
        <p:nvSpPr>
          <p:cNvPr id="7" name="TextBox 6">
            <a:extLst>
              <a:ext uri="{FF2B5EF4-FFF2-40B4-BE49-F238E27FC236}">
                <a16:creationId xmlns:a16="http://schemas.microsoft.com/office/drawing/2014/main" id="{C65151A7-FB5A-1FA4-EE5A-4725E5BC34E8}"/>
              </a:ext>
            </a:extLst>
          </p:cNvPr>
          <p:cNvSpPr txBox="1"/>
          <p:nvPr/>
        </p:nvSpPr>
        <p:spPr>
          <a:xfrm>
            <a:off x="5741233" y="6252958"/>
            <a:ext cx="6340840" cy="646331"/>
          </a:xfrm>
          <a:prstGeom prst="rect">
            <a:avLst/>
          </a:prstGeom>
          <a:noFill/>
        </p:spPr>
        <p:txBody>
          <a:bodyPr wrap="square">
            <a:spAutoFit/>
          </a:bodyPr>
          <a:lstStyle/>
          <a:p>
            <a:r>
              <a:rPr lang="en-US" dirty="0"/>
              <a:t>Image: Canley, CC-BY-SA 4.0,</a:t>
            </a:r>
            <a:br>
              <a:rPr lang="en-US" dirty="0"/>
            </a:br>
            <a:r>
              <a:rPr lang="en-US" dirty="0"/>
              <a:t>https://en.wikipedia.org/wiki/File:Exam_pass_logistic_curve.svg</a:t>
            </a:r>
          </a:p>
        </p:txBody>
      </p:sp>
    </p:spTree>
    <p:extLst>
      <p:ext uri="{BB962C8B-B14F-4D97-AF65-F5344CB8AC3E}">
        <p14:creationId xmlns:p14="http://schemas.microsoft.com/office/powerpoint/2010/main" val="1419949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6E337-5BC3-7587-1D5C-D6C0F4BFDE16}"/>
              </a:ext>
            </a:extLst>
          </p:cNvPr>
          <p:cNvSpPr>
            <a:spLocks noGrp="1"/>
          </p:cNvSpPr>
          <p:nvPr>
            <p:ph type="title"/>
          </p:nvPr>
        </p:nvSpPr>
        <p:spPr/>
        <p:txBody>
          <a:bodyPr/>
          <a:lstStyle/>
          <a:p>
            <a:r>
              <a:rPr lang="en-US" dirty="0"/>
              <a:t>The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169A6-3D5D-4E7E-4980-9F1DAEC0D3D0}"/>
                  </a:ext>
                </a:extLst>
              </p:cNvPr>
              <p:cNvSpPr>
                <a:spLocks noGrp="1"/>
              </p:cNvSpPr>
              <p:nvPr>
                <p:ph idx="1"/>
              </p:nvPr>
            </p:nvSpPr>
            <p:spPr>
              <a:xfrm>
                <a:off x="838200" y="1825624"/>
                <a:ext cx="10515600" cy="5032375"/>
              </a:xfrm>
            </p:spPr>
            <p:txBody>
              <a:bodyPr/>
              <a:lstStyle/>
              <a:p>
                <a:r>
                  <a:rPr lang="en-US" dirty="0"/>
                  <a:t>There are several S-shaped curves, but the one for the logistic function has this formula:</a:t>
                </a:r>
                <a:br>
                  <a:rPr lang="en-US" dirty="0"/>
                </a:b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sup>
                        </m:sSup>
                      </m:den>
                    </m:f>
                  </m:oMath>
                </a14:m>
                <a:endParaRPr lang="en-US" dirty="0"/>
              </a:p>
              <a:p>
                <a:r>
                  <a:rPr lang="en-US" dirty="0"/>
                  <a:t>S is the scale (height) of the curve, and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oMath>
                </a14:m>
                <a:r>
                  <a:rPr lang="en-US" dirty="0"/>
                  <a:t> is the midpoint. </a:t>
                </a:r>
              </a:p>
              <a:p>
                <a:r>
                  <a:rPr lang="en-US" dirty="0"/>
                  <a:t>We can multiply through the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a14:m>
                <a:r>
                  <a:rPr lang="en-US" dirty="0"/>
                  <a:t> expression by (1/s)/(1/s) to get rid of the fraction and rewrite it like this:</a:t>
                </a:r>
                <a:br>
                  <a:rPr lang="en-US" dirty="0"/>
                </a:b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smtClean="0">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a14:m>
                <a:endParaRPr lang="en-US" dirty="0"/>
              </a:p>
              <a:p>
                <a:r>
                  <a:rPr lang="en-US" dirty="0"/>
                  <a:t>Here,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oMath>
                </a14:m>
                <a:endParaRPr lang="en-US" dirty="0"/>
              </a:p>
              <a:p>
                <a:r>
                  <a:rPr lang="en-US" dirty="0"/>
                  <a:t>These are the y-intercept and slope of the log-odds</a:t>
                </a:r>
              </a:p>
            </p:txBody>
          </p:sp>
        </mc:Choice>
        <mc:Fallback xmlns="">
          <p:sp>
            <p:nvSpPr>
              <p:cNvPr id="3" name="Content Placeholder 2">
                <a:extLst>
                  <a:ext uri="{FF2B5EF4-FFF2-40B4-BE49-F238E27FC236}">
                    <a16:creationId xmlns:a16="http://schemas.microsoft.com/office/drawing/2014/main" id="{248169A6-3D5D-4E7E-4980-9F1DAEC0D3D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US">
                    <a:noFill/>
                  </a:rPr>
                  <a:t> </a:t>
                </a:r>
              </a:p>
            </p:txBody>
          </p:sp>
        </mc:Fallback>
      </mc:AlternateContent>
    </p:spTree>
    <p:extLst>
      <p:ext uri="{BB962C8B-B14F-4D97-AF65-F5344CB8AC3E}">
        <p14:creationId xmlns:p14="http://schemas.microsoft.com/office/powerpoint/2010/main" val="164335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CB64-EBC1-2189-64ED-A05A6A4D4AA9}"/>
              </a:ext>
            </a:extLst>
          </p:cNvPr>
          <p:cNvSpPr>
            <a:spLocks noGrp="1"/>
          </p:cNvSpPr>
          <p:nvPr>
            <p:ph type="title"/>
          </p:nvPr>
        </p:nvSpPr>
        <p:spPr/>
        <p:txBody>
          <a:bodyPr/>
          <a:lstStyle/>
          <a:p>
            <a:r>
              <a:rPr lang="en-US" dirty="0"/>
              <a:t>More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0B89E0-434F-4CF8-D644-07C07E818434}"/>
                  </a:ext>
                </a:extLst>
              </p:cNvPr>
              <p:cNvSpPr>
                <a:spLocks noGrp="1"/>
              </p:cNvSpPr>
              <p:nvPr>
                <p:ph idx="1"/>
              </p:nvPr>
            </p:nvSpPr>
            <p:spPr/>
            <p:txBody>
              <a:bodyPr/>
              <a:lstStyle/>
              <a:p>
                <a:r>
                  <a:rPr lang="en-US" dirty="0"/>
                  <a:t>In the previous slide, we pretended that there was a y-intercept and one independent variable. </a:t>
                </a:r>
              </a:p>
              <a:p>
                <a:r>
                  <a:rPr lang="en-US" dirty="0"/>
                  <a:t>However, the kind of logistic regression we will do in this class involves many explanatory variables, and is called “multinomial logistic regression”: </a:t>
                </a:r>
                <a:r>
                  <a:rPr lang="en-US" dirty="0">
                    <a:hlinkClick r:id="rId2"/>
                  </a:rPr>
                  <a:t>https://en.wikipedia.org/wiki/Multinomial_logistic_regression</a:t>
                </a:r>
                <a:endParaRPr lang="en-US" dirty="0"/>
              </a:p>
              <a:p>
                <a:r>
                  <a:rPr lang="en-US" dirty="0"/>
                  <a:t>In practice, all this does is slightly change our equation:</a:t>
                </a:r>
                <a:br>
                  <a:rPr lang="en-US" dirty="0"/>
                </a:br>
                <a14:m>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smtClean="0">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a14:m>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and x are now vectors</a:t>
                </a:r>
              </a:p>
            </p:txBody>
          </p:sp>
        </mc:Choice>
        <mc:Fallback xmlns="">
          <p:sp>
            <p:nvSpPr>
              <p:cNvPr id="3" name="Content Placeholder 2">
                <a:extLst>
                  <a:ext uri="{FF2B5EF4-FFF2-40B4-BE49-F238E27FC236}">
                    <a16:creationId xmlns:a16="http://schemas.microsoft.com/office/drawing/2014/main" id="{BE0B89E0-434F-4CF8-D644-07C07E818434}"/>
                  </a:ext>
                </a:extLst>
              </p:cNvPr>
              <p:cNvSpPr>
                <a:spLocks noGrp="1" noRot="1" noChangeAspect="1" noMove="1" noResize="1" noEditPoints="1" noAdjustHandles="1" noChangeArrowheads="1" noChangeShapeType="1" noTextEdit="1"/>
              </p:cNvSpPr>
              <p:nvPr>
                <p:ph idx="1"/>
              </p:nvPr>
            </p:nvSpPr>
            <p:spPr>
              <a:blipFill>
                <a:blip r:embed="rId3"/>
                <a:stretch>
                  <a:fillRect l="-1043" t="-2241" b="-2381"/>
                </a:stretch>
              </a:blipFill>
            </p:spPr>
            <p:txBody>
              <a:bodyPr/>
              <a:lstStyle/>
              <a:p>
                <a:r>
                  <a:rPr lang="en-US">
                    <a:noFill/>
                  </a:rPr>
                  <a:t> </a:t>
                </a:r>
              </a:p>
            </p:txBody>
          </p:sp>
        </mc:Fallback>
      </mc:AlternateContent>
    </p:spTree>
    <p:extLst>
      <p:ext uri="{BB962C8B-B14F-4D97-AF65-F5344CB8AC3E}">
        <p14:creationId xmlns:p14="http://schemas.microsoft.com/office/powerpoint/2010/main" val="1189668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EC9-D4CC-95A4-722A-C0B6B0001FFC}"/>
              </a:ext>
            </a:extLst>
          </p:cNvPr>
          <p:cNvSpPr>
            <a:spLocks noGrp="1"/>
          </p:cNvSpPr>
          <p:nvPr>
            <p:ph type="title"/>
          </p:nvPr>
        </p:nvSpPr>
        <p:spPr/>
        <p:txBody>
          <a:bodyPr/>
          <a:lstStyle/>
          <a:p>
            <a:r>
              <a:rPr lang="en-US" dirty="0"/>
              <a:t>How do we predict with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2398B0-8D7E-E95E-439B-BCC288D208E2}"/>
                  </a:ext>
                </a:extLst>
              </p:cNvPr>
              <p:cNvSpPr>
                <a:spLocks noGrp="1"/>
              </p:cNvSpPr>
              <p:nvPr>
                <p:ph idx="1"/>
              </p:nvPr>
            </p:nvSpPr>
            <p:spPr>
              <a:xfrm>
                <a:off x="838200" y="1825624"/>
                <a:ext cx="10515600" cy="5032375"/>
              </a:xfrm>
            </p:spPr>
            <p:txBody>
              <a:bodyPr/>
              <a:lstStyle/>
              <a:p>
                <a:r>
                  <a:rPr lang="en-US" dirty="0"/>
                  <a:t>Remember the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vector? It was a vector of slopes, where each slope would be multiplied by each column of the X matrix. </a:t>
                </a:r>
              </a:p>
              <a:p>
                <a:r>
                  <a:rPr lang="en-US" dirty="0"/>
                  <a:t>With logistic regression, we have the same thing.</a:t>
                </a:r>
              </a:p>
              <a:p>
                <a:r>
                  <a:rPr lang="en-US" dirty="0"/>
                  <a:t>The elements of</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𝛽</m:t>
                    </m:r>
                  </m:oMath>
                </a14:m>
                <a:r>
                  <a:rPr lang="en-US" dirty="0"/>
                  <a:t> are multipliers on the non-target features. For example, if our first feature is square footage,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0" smtClean="0">
                            <a:latin typeface="Cambria Math" panose="02040503050406030204" pitchFamily="18" charset="0"/>
                            <a:ea typeface="Cambria Math" panose="02040503050406030204" pitchFamily="18" charset="0"/>
                          </a:rPr>
                          <m:t>1</m:t>
                        </m:r>
                      </m:sub>
                    </m:sSub>
                  </m:oMath>
                </a14:m>
                <a:r>
                  <a:rPr lang="en-US" dirty="0"/>
                  <a:t> might be 0.001, which we multiply by the square footage of a given house.</a:t>
                </a:r>
              </a:p>
              <a:p>
                <a:r>
                  <a:rPr lang="en-US" dirty="0"/>
                  <a:t>If the square footage is 2000, we get 2000 * 0.001 = 2. </a:t>
                </a:r>
              </a:p>
              <a:p>
                <a:r>
                  <a:rPr lang="en-US" dirty="0"/>
                  <a:t>If the quality is 7 and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0" smtClean="0">
                            <a:latin typeface="Cambria Math" panose="02040503050406030204" pitchFamily="18" charset="0"/>
                            <a:ea typeface="Cambria Math" panose="02040503050406030204" pitchFamily="18" charset="0"/>
                          </a:rPr>
                          <m:t>1</m:t>
                        </m:r>
                      </m:sub>
                    </m:sSub>
                    <m:r>
                      <a:rPr lang="en-US" b="0" i="0" smtClean="0">
                        <a:latin typeface="Cambria Math" panose="02040503050406030204" pitchFamily="18" charset="0"/>
                        <a:ea typeface="Cambria Math" panose="02040503050406030204" pitchFamily="18" charset="0"/>
                      </a:rPr>
                      <m:t>=0.1</m:t>
                    </m:r>
                  </m:oMath>
                </a14:m>
                <a:r>
                  <a:rPr lang="en-US" dirty="0"/>
                  <a:t>, we end up with 0.7 contribution for that feature.</a:t>
                </a:r>
              </a:p>
              <a:p>
                <a:endParaRPr lang="en-US" dirty="0"/>
              </a:p>
            </p:txBody>
          </p:sp>
        </mc:Choice>
        <mc:Fallback xmlns="">
          <p:sp>
            <p:nvSpPr>
              <p:cNvPr id="3" name="Content Placeholder 2">
                <a:extLst>
                  <a:ext uri="{FF2B5EF4-FFF2-40B4-BE49-F238E27FC236}">
                    <a16:creationId xmlns:a16="http://schemas.microsoft.com/office/drawing/2014/main" id="{B42398B0-8D7E-E95E-439B-BCC288D208E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US">
                    <a:noFill/>
                  </a:rPr>
                  <a:t> </a:t>
                </a:r>
              </a:p>
            </p:txBody>
          </p:sp>
        </mc:Fallback>
      </mc:AlternateContent>
    </p:spTree>
    <p:extLst>
      <p:ext uri="{BB962C8B-B14F-4D97-AF65-F5344CB8AC3E}">
        <p14:creationId xmlns:p14="http://schemas.microsoft.com/office/powerpoint/2010/main" val="3843510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EC9-D4CC-95A4-722A-C0B6B0001FFC}"/>
              </a:ext>
            </a:extLst>
          </p:cNvPr>
          <p:cNvSpPr>
            <a:spLocks noGrp="1"/>
          </p:cNvSpPr>
          <p:nvPr>
            <p:ph type="title"/>
          </p:nvPr>
        </p:nvSpPr>
        <p:spPr/>
        <p:txBody>
          <a:bodyPr/>
          <a:lstStyle/>
          <a:p>
            <a:r>
              <a:rPr lang="en-US" dirty="0"/>
              <a:t>How do we predict with it?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2398B0-8D7E-E95E-439B-BCC288D208E2}"/>
                  </a:ext>
                </a:extLst>
              </p:cNvPr>
              <p:cNvSpPr>
                <a:spLocks noGrp="1"/>
              </p:cNvSpPr>
              <p:nvPr>
                <p:ph idx="1"/>
              </p:nvPr>
            </p:nvSpPr>
            <p:spPr>
              <a:xfrm>
                <a:off x="838200" y="1825624"/>
                <a:ext cx="10515600" cy="5032375"/>
              </a:xfrm>
            </p:spPr>
            <p:txBody>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n-US" dirty="0"/>
                  <a:t> is the y-intercept (same as linear regression), let’s say it’s -1. </a:t>
                </a:r>
              </a:p>
              <a:p>
                <a:r>
                  <a:rPr lang="en-US" dirty="0"/>
                  <a:t>So if we have the two features mentioned in the previous slide, we compute a variable called t:</a:t>
                </a:r>
                <a:br>
                  <a:rPr lang="en-US" dirty="0"/>
                </a:b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=−1+2000∗.001+7∗0.1=−1+2+.7=1.7</m:t>
                    </m:r>
                  </m:oMath>
                </a14:m>
                <a:endParaRPr lang="en-US" dirty="0"/>
              </a:p>
              <a:p>
                <a:r>
                  <a:rPr lang="en-US" dirty="0"/>
                  <a:t>What do we do with the number 1.7? </a:t>
                </a:r>
              </a:p>
              <a:p>
                <a:r>
                  <a:rPr lang="en-US" dirty="0"/>
                  <a:t>This is our log-odds. Now let’s turn it into an actual probability by sending it through the logistic function: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−1.7</m:t>
                              </m:r>
                            </m:sup>
                          </m:sSup>
                        </m:den>
                      </m:f>
                      <m:r>
                        <a:rPr lang="en-US" b="0" i="1" smtClean="0">
                          <a:latin typeface="Cambria Math" panose="02040503050406030204" pitchFamily="18" charset="0"/>
                        </a:rPr>
                        <m:t>=0.8455</m:t>
                      </m:r>
                      <m:r>
                        <a:rPr lang="en-US" b="0" i="1" smtClean="0">
                          <a:latin typeface="Cambria Math" panose="02040503050406030204" pitchFamily="18" charset="0"/>
                          <a:ea typeface="Cambria Math" panose="02040503050406030204" pitchFamily="18" charset="0"/>
                        </a:rPr>
                        <m:t>≈85%</m:t>
                      </m:r>
                    </m:oMath>
                  </m:oMathPara>
                </a14:m>
                <a:endParaRPr lang="en-US" dirty="0"/>
              </a:p>
            </p:txBody>
          </p:sp>
        </mc:Choice>
        <mc:Fallback xmlns="">
          <p:sp>
            <p:nvSpPr>
              <p:cNvPr id="3" name="Content Placeholder 2">
                <a:extLst>
                  <a:ext uri="{FF2B5EF4-FFF2-40B4-BE49-F238E27FC236}">
                    <a16:creationId xmlns:a16="http://schemas.microsoft.com/office/drawing/2014/main" id="{B42398B0-8D7E-E95E-439B-BCC288D208E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US">
                    <a:noFill/>
                  </a:rPr>
                  <a:t> </a:t>
                </a:r>
              </a:p>
            </p:txBody>
          </p:sp>
        </mc:Fallback>
      </mc:AlternateContent>
    </p:spTree>
    <p:extLst>
      <p:ext uri="{BB962C8B-B14F-4D97-AF65-F5344CB8AC3E}">
        <p14:creationId xmlns:p14="http://schemas.microsoft.com/office/powerpoint/2010/main" val="179249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FE0A-C4D3-515E-8A70-57421CA9A913}"/>
              </a:ext>
            </a:extLst>
          </p:cNvPr>
          <p:cNvSpPr>
            <a:spLocks noGrp="1"/>
          </p:cNvSpPr>
          <p:nvPr>
            <p:ph type="title"/>
          </p:nvPr>
        </p:nvSpPr>
        <p:spPr/>
        <p:txBody>
          <a:bodyPr/>
          <a:lstStyle/>
          <a:p>
            <a:r>
              <a:rPr lang="en-US" dirty="0"/>
              <a:t>Quiz answers</a:t>
            </a:r>
          </a:p>
        </p:txBody>
      </p:sp>
      <p:sp>
        <p:nvSpPr>
          <p:cNvPr id="3" name="Content Placeholder 2">
            <a:extLst>
              <a:ext uri="{FF2B5EF4-FFF2-40B4-BE49-F238E27FC236}">
                <a16:creationId xmlns:a16="http://schemas.microsoft.com/office/drawing/2014/main" id="{CB41A59D-0E90-DCE0-91DC-FF07854B941E}"/>
              </a:ext>
            </a:extLst>
          </p:cNvPr>
          <p:cNvSpPr>
            <a:spLocks noGrp="1"/>
          </p:cNvSpPr>
          <p:nvPr>
            <p:ph idx="1"/>
          </p:nvPr>
        </p:nvSpPr>
        <p:spPr/>
        <p:txBody>
          <a:bodyPr/>
          <a:lstStyle/>
          <a:p>
            <a:r>
              <a:rPr lang="en-US" dirty="0"/>
              <a:t>P( </a:t>
            </a:r>
            <a:r>
              <a:rPr lang="en-US" dirty="0" err="1"/>
              <a:t>IsBunny</a:t>
            </a:r>
            <a:r>
              <a:rPr lang="en-US" dirty="0"/>
              <a:t> ) = 13 / 30</a:t>
            </a:r>
          </a:p>
          <a:p>
            <a:r>
              <a:rPr lang="en-US" dirty="0"/>
              <a:t>P( !Fluffy | </a:t>
            </a:r>
            <a:r>
              <a:rPr lang="en-US" dirty="0" err="1"/>
              <a:t>IsBunny</a:t>
            </a:r>
            <a:r>
              <a:rPr lang="en-US" dirty="0"/>
              <a:t> ) = 2 / 13</a:t>
            </a:r>
          </a:p>
          <a:p>
            <a:r>
              <a:rPr lang="en-US" dirty="0"/>
              <a:t>P( Hops | </a:t>
            </a:r>
            <a:r>
              <a:rPr lang="en-US" dirty="0" err="1"/>
              <a:t>IsBunny</a:t>
            </a:r>
            <a:r>
              <a:rPr lang="en-US" dirty="0"/>
              <a:t> ) = 12 / 13</a:t>
            </a:r>
          </a:p>
          <a:p>
            <a:r>
              <a:rPr lang="en-US" dirty="0" err="1"/>
              <a:t>nb</a:t>
            </a:r>
            <a:r>
              <a:rPr lang="en-US" dirty="0"/>
              <a:t>( </a:t>
            </a:r>
            <a:r>
              <a:rPr lang="en-US" dirty="0" err="1"/>
              <a:t>IsBunny</a:t>
            </a:r>
            <a:r>
              <a:rPr lang="en-US" dirty="0"/>
              <a:t> ) = ( 13 / 30 ) * ( 2 / 13 ) * ( 12 /13 )</a:t>
            </a:r>
          </a:p>
          <a:p>
            <a:endParaRPr lang="en-US" dirty="0"/>
          </a:p>
        </p:txBody>
      </p:sp>
    </p:spTree>
    <p:extLst>
      <p:ext uri="{BB962C8B-B14F-4D97-AF65-F5344CB8AC3E}">
        <p14:creationId xmlns:p14="http://schemas.microsoft.com/office/powerpoint/2010/main" val="2904349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1357-DE4F-665E-B2F6-C6E7D2F26D90}"/>
              </a:ext>
            </a:extLst>
          </p:cNvPr>
          <p:cNvSpPr>
            <a:spLocks noGrp="1"/>
          </p:cNvSpPr>
          <p:nvPr>
            <p:ph type="title"/>
          </p:nvPr>
        </p:nvSpPr>
        <p:spPr/>
        <p:txBody>
          <a:bodyPr/>
          <a:lstStyle/>
          <a:p>
            <a:r>
              <a:rPr lang="en-US" dirty="0"/>
              <a:t>The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0B066E-F29A-EA8F-D078-BD3BC910BBF0}"/>
                  </a:ext>
                </a:extLst>
              </p:cNvPr>
              <p:cNvSpPr>
                <a:spLocks noGrp="1"/>
              </p:cNvSpPr>
              <p:nvPr>
                <p:ph idx="1"/>
              </p:nvPr>
            </p:nvSpPr>
            <p:spPr/>
            <p:txBody>
              <a:bodyPr/>
              <a:lstStyle/>
              <a:p>
                <a:r>
                  <a:rPr lang="en-US" dirty="0"/>
                  <a:t>The higher the values of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oMath>
                </a14:m>
                <a:r>
                  <a:rPr lang="en-US" dirty="0"/>
                  <a:t>, the more weight we give to feature </a:t>
                </a:r>
                <a:r>
                  <a:rPr lang="en-US" dirty="0" err="1"/>
                  <a:t>i</a:t>
                </a:r>
                <a:r>
                  <a:rPr lang="en-US" dirty="0"/>
                  <a:t>, and the more it will increase the predicted log odds</a:t>
                </a:r>
              </a:p>
              <a:p>
                <a:r>
                  <a:rPr lang="en-US" b="0" dirty="0">
                    <a:ea typeface="Cambria Math" panose="02040503050406030204" pitchFamily="18" charset="0"/>
                  </a:rPr>
                  <a:t>If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𝑖</m:t>
                        </m:r>
                      </m:sub>
                    </m:sSub>
                  </m:oMath>
                </a14:m>
                <a:r>
                  <a:rPr lang="en-US" dirty="0"/>
                  <a:t> is negative, then having more of a feature reduces our log odds</a:t>
                </a:r>
              </a:p>
              <a:p>
                <a:r>
                  <a:rPr lang="en-US" dirty="0"/>
                  <a:t>For example, if one feature is “number of rotten deck boards”, then the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that corresponds to it might be something like -0.02. </a:t>
                </a:r>
              </a:p>
              <a:p>
                <a:r>
                  <a:rPr lang="en-US" dirty="0"/>
                  <a:t>But how do we learn this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value? We can’t use ordinary least squares because the function we’re trying to optimize isn’t linear anymore.</a:t>
                </a:r>
              </a:p>
            </p:txBody>
          </p:sp>
        </mc:Choice>
        <mc:Fallback xmlns="">
          <p:sp>
            <p:nvSpPr>
              <p:cNvPr id="3" name="Content Placeholder 2">
                <a:extLst>
                  <a:ext uri="{FF2B5EF4-FFF2-40B4-BE49-F238E27FC236}">
                    <a16:creationId xmlns:a16="http://schemas.microsoft.com/office/drawing/2014/main" id="{570B066E-F29A-EA8F-D078-BD3BC910BBF0}"/>
                  </a:ext>
                </a:extLst>
              </p:cNvPr>
              <p:cNvSpPr>
                <a:spLocks noGrp="1" noRot="1" noChangeAspect="1" noMove="1" noResize="1" noEditPoints="1" noAdjustHandles="1" noChangeArrowheads="1" noChangeShapeType="1" noTextEdit="1"/>
              </p:cNvSpPr>
              <p:nvPr>
                <p:ph idx="1"/>
              </p:nvPr>
            </p:nvSpPr>
            <p:spPr>
              <a:blipFill>
                <a:blip r:embed="rId2"/>
                <a:stretch>
                  <a:fillRect l="-1043" t="-2241" r="-696"/>
                </a:stretch>
              </a:blipFill>
            </p:spPr>
            <p:txBody>
              <a:bodyPr/>
              <a:lstStyle/>
              <a:p>
                <a:r>
                  <a:rPr lang="en-US">
                    <a:noFill/>
                  </a:rPr>
                  <a:t> </a:t>
                </a:r>
              </a:p>
            </p:txBody>
          </p:sp>
        </mc:Fallback>
      </mc:AlternateContent>
    </p:spTree>
    <p:extLst>
      <p:ext uri="{BB962C8B-B14F-4D97-AF65-F5344CB8AC3E}">
        <p14:creationId xmlns:p14="http://schemas.microsoft.com/office/powerpoint/2010/main" val="2600512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61F0-F429-AB93-5EA7-BCB0E1EDADDD}"/>
              </a:ext>
            </a:extLst>
          </p:cNvPr>
          <p:cNvSpPr>
            <a:spLocks noGrp="1"/>
          </p:cNvSpPr>
          <p:nvPr>
            <p:ph type="title"/>
          </p:nvPr>
        </p:nvSpPr>
        <p:spPr/>
        <p:txBody>
          <a:bodyPr/>
          <a:lstStyle/>
          <a:p>
            <a:r>
              <a:rPr lang="en-US" dirty="0"/>
              <a:t>Maximum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927513-F4BC-A64A-18E1-30240367E78B}"/>
                  </a:ext>
                </a:extLst>
              </p:cNvPr>
              <p:cNvSpPr>
                <a:spLocks noGrp="1"/>
              </p:cNvSpPr>
              <p:nvPr>
                <p:ph idx="1"/>
              </p:nvPr>
            </p:nvSpPr>
            <p:spPr/>
            <p:txBody>
              <a:bodyPr/>
              <a:lstStyle/>
              <a:p>
                <a:r>
                  <a:rPr lang="en-US" dirty="0"/>
                  <a:t>The idea is to use a technique called “maximum likelihood estimation”</a:t>
                </a:r>
              </a:p>
              <a:p>
                <a:r>
                  <a:rPr lang="en-US" dirty="0"/>
                  <a:t>Likelihood is the probability that a given set of inputs (x) occurs with a set of parameters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We want to find the vector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that maximizes that.</a:t>
                </a:r>
              </a:p>
              <a:p>
                <a:r>
                  <a:rPr lang="en-US" dirty="0"/>
                  <a:t>There are many ways to do this, but the most common is gradient descent (which is also used for neural networks).</a:t>
                </a:r>
              </a:p>
              <a:p>
                <a:r>
                  <a:rPr lang="en-US" dirty="0"/>
                  <a:t>Basically, we change the parameters by small bits at a time as we get less error. Once we find a place where we can’t lower error any more, we stop.</a:t>
                </a:r>
              </a:p>
            </p:txBody>
          </p:sp>
        </mc:Choice>
        <mc:Fallback xmlns="">
          <p:sp>
            <p:nvSpPr>
              <p:cNvPr id="3" name="Content Placeholder 2">
                <a:extLst>
                  <a:ext uri="{FF2B5EF4-FFF2-40B4-BE49-F238E27FC236}">
                    <a16:creationId xmlns:a16="http://schemas.microsoft.com/office/drawing/2014/main" id="{BA927513-F4BC-A64A-18E1-30240367E78B}"/>
                  </a:ext>
                </a:extLst>
              </p:cNvPr>
              <p:cNvSpPr>
                <a:spLocks noGrp="1" noRot="1" noChangeAspect="1" noMove="1" noResize="1" noEditPoints="1" noAdjustHandles="1" noChangeArrowheads="1" noChangeShapeType="1" noTextEdit="1"/>
              </p:cNvSpPr>
              <p:nvPr>
                <p:ph idx="1"/>
              </p:nvPr>
            </p:nvSpPr>
            <p:spPr>
              <a:blipFill>
                <a:blip r:embed="rId2"/>
                <a:stretch>
                  <a:fillRect l="-1043" t="-2241" r="-1507" b="-3081"/>
                </a:stretch>
              </a:blipFill>
            </p:spPr>
            <p:txBody>
              <a:bodyPr/>
              <a:lstStyle/>
              <a:p>
                <a:r>
                  <a:rPr lang="en-US">
                    <a:noFill/>
                  </a:rPr>
                  <a:t> </a:t>
                </a:r>
              </a:p>
            </p:txBody>
          </p:sp>
        </mc:Fallback>
      </mc:AlternateContent>
    </p:spTree>
    <p:extLst>
      <p:ext uri="{BB962C8B-B14F-4D97-AF65-F5344CB8AC3E}">
        <p14:creationId xmlns:p14="http://schemas.microsoft.com/office/powerpoint/2010/main" val="3935678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A51BD-3DBC-41E5-2065-2CC39C5F86BC}"/>
              </a:ext>
            </a:extLst>
          </p:cNvPr>
          <p:cNvSpPr>
            <a:spLocks noGrp="1"/>
          </p:cNvSpPr>
          <p:nvPr>
            <p:ph type="title"/>
          </p:nvPr>
        </p:nvSpPr>
        <p:spPr>
          <a:xfrm>
            <a:off x="838200" y="176214"/>
            <a:ext cx="10515600" cy="1481188"/>
          </a:xfrm>
        </p:spPr>
        <p:txBody>
          <a:bodyPr>
            <a:normAutofit/>
          </a:bodyPr>
          <a:lstStyle/>
          <a:p>
            <a:pPr algn="ctr"/>
            <a:r>
              <a:rPr lang="en-US" sz="4000" dirty="0"/>
              <a:t>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18A9D9-21CA-04A8-7D1B-E3D00973613F}"/>
                  </a:ext>
                </a:extLst>
              </p:cNvPr>
              <p:cNvSpPr>
                <a:spLocks noGrp="1"/>
              </p:cNvSpPr>
              <p:nvPr>
                <p:ph idx="1"/>
              </p:nvPr>
            </p:nvSpPr>
            <p:spPr>
              <a:xfrm>
                <a:off x="133661" y="1657403"/>
                <a:ext cx="6508253" cy="5200598"/>
              </a:xfrm>
            </p:spPr>
            <p:txBody>
              <a:bodyPr>
                <a:normAutofit fontScale="92500"/>
              </a:bodyPr>
              <a:lstStyle/>
              <a:p>
                <a:r>
                  <a:rPr lang="en-US" dirty="0"/>
                  <a:t>This is what gradient descent looks like</a:t>
                </a:r>
              </a:p>
              <a:p>
                <a:r>
                  <a:rPr lang="en-US" dirty="0"/>
                  <a:t>The altitude is the error</a:t>
                </a:r>
              </a:p>
              <a:p>
                <a:r>
                  <a:rPr lang="en-US" dirty="0"/>
                  <a:t>The x positions here are actually values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t>
                </a:r>
              </a:p>
              <a:p>
                <a:r>
                  <a:rPr lang="en-US" dirty="0"/>
                  <a:t>Notice that we find our way to that valley in the middle. That’s where error is minimized.</a:t>
                </a:r>
              </a:p>
              <a:p>
                <a:r>
                  <a:rPr lang="en-US" dirty="0"/>
                  <a:t>This is not guaranteed to be optimal! There might be a lower valley somewhere else. It depends on where we start how good a parameter set we find.</a:t>
                </a:r>
              </a:p>
              <a:p>
                <a:r>
                  <a:rPr lang="en-US" dirty="0"/>
                  <a:t>There are other techniques that can globally optimize, but they are typically slower or non-deterministic.</a:t>
                </a:r>
              </a:p>
            </p:txBody>
          </p:sp>
        </mc:Choice>
        <mc:Fallback xmlns="">
          <p:sp>
            <p:nvSpPr>
              <p:cNvPr id="3" name="Content Placeholder 2">
                <a:extLst>
                  <a:ext uri="{FF2B5EF4-FFF2-40B4-BE49-F238E27FC236}">
                    <a16:creationId xmlns:a16="http://schemas.microsoft.com/office/drawing/2014/main" id="{3D18A9D9-21CA-04A8-7D1B-E3D00973613F}"/>
                  </a:ext>
                </a:extLst>
              </p:cNvPr>
              <p:cNvSpPr>
                <a:spLocks noGrp="1" noRot="1" noChangeAspect="1" noMove="1" noResize="1" noEditPoints="1" noAdjustHandles="1" noChangeArrowheads="1" noChangeShapeType="1" noTextEdit="1"/>
              </p:cNvSpPr>
              <p:nvPr>
                <p:ph idx="1"/>
              </p:nvPr>
            </p:nvSpPr>
            <p:spPr>
              <a:xfrm>
                <a:off x="133661" y="1657403"/>
                <a:ext cx="6508253" cy="5200598"/>
              </a:xfrm>
              <a:blipFill>
                <a:blip r:embed="rId2"/>
                <a:stretch>
                  <a:fillRect l="-1498" t="-1758" r="-224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343085F-303D-6744-111E-4F98CCC57CAC}"/>
              </a:ext>
            </a:extLst>
          </p:cNvPr>
          <p:cNvPicPr>
            <a:picLocks noChangeAspect="1"/>
          </p:cNvPicPr>
          <p:nvPr/>
        </p:nvPicPr>
        <p:blipFill rotWithShape="1">
          <a:blip r:embed="rId3">
            <a:extLst>
              <a:ext uri="{28A0092B-C50C-407E-A947-70E740481C1C}">
                <a14:useLocalDpi xmlns:a14="http://schemas.microsoft.com/office/drawing/2010/main" val="0"/>
              </a:ext>
            </a:extLst>
          </a:blip>
          <a:srcRect l="-235" t="5013" r="-235" b="2010"/>
          <a:stretch/>
        </p:blipFill>
        <p:spPr>
          <a:xfrm>
            <a:off x="6641915" y="1482608"/>
            <a:ext cx="5416423" cy="5375392"/>
          </a:xfrm>
          <a:prstGeom prst="rect">
            <a:avLst/>
          </a:prstGeom>
        </p:spPr>
      </p:pic>
    </p:spTree>
    <p:extLst>
      <p:ext uri="{BB962C8B-B14F-4D97-AF65-F5344CB8AC3E}">
        <p14:creationId xmlns:p14="http://schemas.microsoft.com/office/powerpoint/2010/main" val="633150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Yellow question mark">
            <a:extLst>
              <a:ext uri="{FF2B5EF4-FFF2-40B4-BE49-F238E27FC236}">
                <a16:creationId xmlns:a16="http://schemas.microsoft.com/office/drawing/2014/main" id="{BDBF8899-17B9-EF51-059B-B2911EC3303A}"/>
              </a:ext>
            </a:extLst>
          </p:cNvPr>
          <p:cNvPicPr>
            <a:picLocks noChangeAspect="1"/>
          </p:cNvPicPr>
          <p:nvPr/>
        </p:nvPicPr>
        <p:blipFill rotWithShape="1">
          <a:blip r:embed="rId2"/>
          <a:srcRect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F9EA8C-D912-ECF1-3E60-6C0E7CF5556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Questions?</a:t>
            </a:r>
          </a:p>
        </p:txBody>
      </p:sp>
    </p:spTree>
    <p:extLst>
      <p:ext uri="{BB962C8B-B14F-4D97-AF65-F5344CB8AC3E}">
        <p14:creationId xmlns:p14="http://schemas.microsoft.com/office/powerpoint/2010/main" val="4281132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9673-3B67-64F0-DD18-6FE862BB8FE4}"/>
              </a:ext>
            </a:extLst>
          </p:cNvPr>
          <p:cNvSpPr>
            <a:spLocks noGrp="1"/>
          </p:cNvSpPr>
          <p:nvPr>
            <p:ph type="title"/>
          </p:nvPr>
        </p:nvSpPr>
        <p:spPr/>
        <p:txBody>
          <a:bodyPr/>
          <a:lstStyle/>
          <a:p>
            <a:r>
              <a:rPr lang="en-US" dirty="0"/>
              <a:t>Making classes</a:t>
            </a:r>
          </a:p>
        </p:txBody>
      </p:sp>
      <p:sp>
        <p:nvSpPr>
          <p:cNvPr id="3" name="Content Placeholder 2">
            <a:extLst>
              <a:ext uri="{FF2B5EF4-FFF2-40B4-BE49-F238E27FC236}">
                <a16:creationId xmlns:a16="http://schemas.microsoft.com/office/drawing/2014/main" id="{84122F04-CA84-CECB-49A6-CB2B7F05DB5D}"/>
              </a:ext>
            </a:extLst>
          </p:cNvPr>
          <p:cNvSpPr>
            <a:spLocks noGrp="1"/>
          </p:cNvSpPr>
          <p:nvPr>
            <p:ph idx="1"/>
          </p:nvPr>
        </p:nvSpPr>
        <p:spPr>
          <a:xfrm>
            <a:off x="838200" y="1855605"/>
            <a:ext cx="10515600" cy="4844998"/>
          </a:xfrm>
        </p:spPr>
        <p:txBody>
          <a:bodyPr>
            <a:normAutofit/>
          </a:bodyPr>
          <a:lstStyle/>
          <a:p>
            <a:r>
              <a:rPr lang="en-US" dirty="0"/>
              <a:t>Okay, that’s how logistic regression works. Now let’s use it to classify houses between cheap and expensive.</a:t>
            </a:r>
          </a:p>
          <a:p>
            <a:r>
              <a:rPr lang="en-US" dirty="0"/>
              <a:t>What is cheap? Let’s use the median to decide:</a:t>
            </a:r>
            <a:br>
              <a:rPr lang="en-US" dirty="0"/>
            </a:br>
            <a:r>
              <a:rPr lang="en-US" dirty="0"/>
              <a:t>data['</a:t>
            </a:r>
            <a:r>
              <a:rPr lang="en-US" dirty="0" err="1"/>
              <a:t>SalePrice</a:t>
            </a:r>
            <a:r>
              <a:rPr lang="en-US" dirty="0"/>
              <a:t>'].median()</a:t>
            </a:r>
            <a:br>
              <a:rPr lang="en-US" dirty="0"/>
            </a:br>
            <a:r>
              <a:rPr lang="en-US" dirty="0"/>
              <a:t>=&gt; 163000.0</a:t>
            </a:r>
          </a:p>
          <a:p>
            <a:r>
              <a:rPr lang="en-US" dirty="0"/>
              <a:t>That’s our midpoint. How do we create a new dataset for classification?</a:t>
            </a:r>
          </a:p>
          <a:p>
            <a:r>
              <a:rPr lang="en-US" dirty="0"/>
              <a:t>Pandas makes it easy to make new columns. We can make a new “</a:t>
            </a:r>
            <a:r>
              <a:rPr lang="en-US" dirty="0" err="1"/>
              <a:t>IsExpensive</a:t>
            </a:r>
            <a:r>
              <a:rPr lang="en-US" dirty="0"/>
              <a:t>” column, and then drop the old “</a:t>
            </a:r>
            <a:r>
              <a:rPr lang="en-US" dirty="0" err="1"/>
              <a:t>SalePrice</a:t>
            </a:r>
            <a:r>
              <a:rPr lang="en-US" dirty="0"/>
              <a:t>” column.</a:t>
            </a:r>
          </a:p>
          <a:p>
            <a:r>
              <a:rPr lang="en-US" dirty="0"/>
              <a:t>Is there a fast way to do this?</a:t>
            </a:r>
          </a:p>
        </p:txBody>
      </p:sp>
    </p:spTree>
    <p:extLst>
      <p:ext uri="{BB962C8B-B14F-4D97-AF65-F5344CB8AC3E}">
        <p14:creationId xmlns:p14="http://schemas.microsoft.com/office/powerpoint/2010/main" val="3054705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54DC-6FA4-AFB4-20F1-EB9257FFFD14}"/>
              </a:ext>
            </a:extLst>
          </p:cNvPr>
          <p:cNvSpPr>
            <a:spLocks noGrp="1"/>
          </p:cNvSpPr>
          <p:nvPr>
            <p:ph type="title"/>
          </p:nvPr>
        </p:nvSpPr>
        <p:spPr/>
        <p:txBody>
          <a:bodyPr/>
          <a:lstStyle/>
          <a:p>
            <a:r>
              <a:rPr lang="en-US" dirty="0"/>
              <a:t>Creating a column</a:t>
            </a:r>
          </a:p>
        </p:txBody>
      </p:sp>
      <p:sp>
        <p:nvSpPr>
          <p:cNvPr id="3" name="Content Placeholder 2">
            <a:extLst>
              <a:ext uri="{FF2B5EF4-FFF2-40B4-BE49-F238E27FC236}">
                <a16:creationId xmlns:a16="http://schemas.microsoft.com/office/drawing/2014/main" id="{1E780111-AB89-7034-8AAD-D546B9A306B5}"/>
              </a:ext>
            </a:extLst>
          </p:cNvPr>
          <p:cNvSpPr>
            <a:spLocks noGrp="1"/>
          </p:cNvSpPr>
          <p:nvPr>
            <p:ph idx="1"/>
          </p:nvPr>
        </p:nvSpPr>
        <p:spPr>
          <a:xfrm>
            <a:off x="838200" y="1825624"/>
            <a:ext cx="10515600" cy="5032375"/>
          </a:xfrm>
        </p:spPr>
        <p:txBody>
          <a:bodyPr>
            <a:normAutofit lnSpcReduction="10000"/>
          </a:bodyPr>
          <a:lstStyle/>
          <a:p>
            <a:r>
              <a:rPr lang="en-US" dirty="0"/>
              <a:t>First, let’s make a copy of our original data frame:</a:t>
            </a:r>
            <a:br>
              <a:rPr lang="en-US" dirty="0"/>
            </a:br>
            <a:r>
              <a:rPr lang="en-US" dirty="0"/>
              <a:t>data3 = data2[:]</a:t>
            </a:r>
          </a:p>
          <a:p>
            <a:r>
              <a:rPr lang="en-US" dirty="0"/>
              <a:t>We need to define a function that will tell us if an instance is expensive or not. We will run this on every instance:</a:t>
            </a:r>
            <a:br>
              <a:rPr lang="en-US" dirty="0"/>
            </a:br>
            <a:r>
              <a:rPr lang="en-US" dirty="0"/>
              <a:t>def </a:t>
            </a:r>
            <a:r>
              <a:rPr lang="en-US" dirty="0" err="1"/>
              <a:t>is_expensive</a:t>
            </a:r>
            <a:r>
              <a:rPr lang="en-US" dirty="0"/>
              <a:t>( row ):</a:t>
            </a:r>
            <a:br>
              <a:rPr lang="en-US" dirty="0"/>
            </a:br>
            <a:r>
              <a:rPr lang="en-US" dirty="0"/>
              <a:t>	return int( row[ '</a:t>
            </a:r>
            <a:r>
              <a:rPr lang="en-US" dirty="0" err="1"/>
              <a:t>SalePrice</a:t>
            </a:r>
            <a:r>
              <a:rPr lang="en-US" dirty="0"/>
              <a:t>' ] &gt; 163000 )</a:t>
            </a:r>
          </a:p>
          <a:p>
            <a:r>
              <a:rPr lang="en-US" dirty="0"/>
              <a:t>Now, let’s apply this function to our </a:t>
            </a:r>
            <a:r>
              <a:rPr lang="en-US" dirty="0" err="1"/>
              <a:t>dataframe</a:t>
            </a:r>
            <a:r>
              <a:rPr lang="en-US" dirty="0"/>
              <a:t> to create a new list of 1’s and 0’s. It will be the data we use to create a new column:</a:t>
            </a:r>
            <a:br>
              <a:rPr lang="en-US" dirty="0"/>
            </a:br>
            <a:r>
              <a:rPr lang="en-US" dirty="0" err="1"/>
              <a:t>new_column</a:t>
            </a:r>
            <a:r>
              <a:rPr lang="en-US" dirty="0"/>
              <a:t> = data3.apply( </a:t>
            </a:r>
            <a:r>
              <a:rPr lang="en-US" dirty="0" err="1"/>
              <a:t>is_expensive</a:t>
            </a:r>
            <a:r>
              <a:rPr lang="en-US" dirty="0"/>
              <a:t>, axis = 1 )</a:t>
            </a:r>
          </a:p>
          <a:p>
            <a:r>
              <a:rPr lang="en-US" dirty="0"/>
              <a:t>Apply takes a function (can be a lambda) and calls it on every row. The return values are the values of a new series.</a:t>
            </a:r>
          </a:p>
          <a:p>
            <a:r>
              <a:rPr lang="en-US" dirty="0"/>
              <a:t>This is similar to “map”, (the functional programming operator)</a:t>
            </a:r>
          </a:p>
        </p:txBody>
      </p:sp>
    </p:spTree>
    <p:extLst>
      <p:ext uri="{BB962C8B-B14F-4D97-AF65-F5344CB8AC3E}">
        <p14:creationId xmlns:p14="http://schemas.microsoft.com/office/powerpoint/2010/main" val="3040117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52C0-5C10-8CA3-5A77-6B7DC708C2BB}"/>
              </a:ext>
            </a:extLst>
          </p:cNvPr>
          <p:cNvSpPr>
            <a:spLocks noGrp="1"/>
          </p:cNvSpPr>
          <p:nvPr>
            <p:ph type="title"/>
          </p:nvPr>
        </p:nvSpPr>
        <p:spPr/>
        <p:txBody>
          <a:bodyPr/>
          <a:lstStyle/>
          <a:p>
            <a:r>
              <a:rPr lang="en-US" dirty="0"/>
              <a:t>Adding the column to the frame</a:t>
            </a:r>
          </a:p>
        </p:txBody>
      </p:sp>
      <p:sp>
        <p:nvSpPr>
          <p:cNvPr id="3" name="Content Placeholder 2">
            <a:extLst>
              <a:ext uri="{FF2B5EF4-FFF2-40B4-BE49-F238E27FC236}">
                <a16:creationId xmlns:a16="http://schemas.microsoft.com/office/drawing/2014/main" id="{E767720F-B247-EFA3-5FCC-69E966F83BC8}"/>
              </a:ext>
            </a:extLst>
          </p:cNvPr>
          <p:cNvSpPr>
            <a:spLocks noGrp="1"/>
          </p:cNvSpPr>
          <p:nvPr>
            <p:ph idx="1"/>
          </p:nvPr>
        </p:nvSpPr>
        <p:spPr>
          <a:xfrm>
            <a:off x="838200" y="1825624"/>
            <a:ext cx="10515600" cy="5032375"/>
          </a:xfrm>
        </p:spPr>
        <p:txBody>
          <a:bodyPr/>
          <a:lstStyle/>
          <a:p>
            <a:r>
              <a:rPr lang="en-US" dirty="0"/>
              <a:t>We use the “insert” method to add a column:</a:t>
            </a:r>
            <a:br>
              <a:rPr lang="en-US" dirty="0"/>
            </a:br>
            <a:r>
              <a:rPr lang="en-US" dirty="0"/>
              <a:t>data3.insert( </a:t>
            </a:r>
            <a:r>
              <a:rPr lang="en-US" dirty="0" err="1"/>
              <a:t>len</a:t>
            </a:r>
            <a:r>
              <a:rPr lang="en-US" dirty="0"/>
              <a:t>(data3.columns), '</a:t>
            </a:r>
            <a:r>
              <a:rPr lang="en-US" dirty="0" err="1"/>
              <a:t>IsExpensive</a:t>
            </a:r>
            <a:r>
              <a:rPr lang="en-US" dirty="0"/>
              <a:t>', </a:t>
            </a:r>
            <a:r>
              <a:rPr lang="en-US" dirty="0" err="1"/>
              <a:t>new_column</a:t>
            </a:r>
            <a:r>
              <a:rPr lang="en-US" dirty="0"/>
              <a:t> )</a:t>
            </a:r>
          </a:p>
          <a:p>
            <a:r>
              <a:rPr lang="en-US" dirty="0"/>
              <a:t>The first argument is what order the column should be. I like targets to be last in the list of columns, so I use </a:t>
            </a:r>
            <a:r>
              <a:rPr lang="en-US" dirty="0" err="1"/>
              <a:t>len</a:t>
            </a:r>
            <a:r>
              <a:rPr lang="en-US" dirty="0"/>
              <a:t>(data3.columns) to ensure this happens.</a:t>
            </a:r>
          </a:p>
          <a:p>
            <a:r>
              <a:rPr lang="en-US" dirty="0"/>
              <a:t>The second argument is the name of the new column. The last argument is the series that will contain the values. </a:t>
            </a:r>
          </a:p>
          <a:p>
            <a:r>
              <a:rPr lang="en-US" dirty="0"/>
              <a:t>All we have to do is drop the old “</a:t>
            </a:r>
            <a:r>
              <a:rPr lang="en-US" dirty="0" err="1"/>
              <a:t>SalePrice</a:t>
            </a:r>
            <a:r>
              <a:rPr lang="en-US" dirty="0"/>
              <a:t>” argument (don’t want the classifier to see that, otherwise it would use it to make predictions):</a:t>
            </a:r>
            <a:br>
              <a:rPr lang="en-US" dirty="0"/>
            </a:br>
            <a:r>
              <a:rPr lang="en-US" dirty="0"/>
              <a:t>data3 = data3.drop( columns = ['</a:t>
            </a:r>
            <a:r>
              <a:rPr lang="en-US" dirty="0" err="1"/>
              <a:t>SalePrice</a:t>
            </a:r>
            <a:r>
              <a:rPr lang="en-US" dirty="0"/>
              <a:t>'] )</a:t>
            </a:r>
          </a:p>
        </p:txBody>
      </p:sp>
    </p:spTree>
    <p:extLst>
      <p:ext uri="{BB962C8B-B14F-4D97-AF65-F5344CB8AC3E}">
        <p14:creationId xmlns:p14="http://schemas.microsoft.com/office/powerpoint/2010/main" val="7125279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AAE13-B093-43B7-1D0D-3C928D8C3524}"/>
              </a:ext>
            </a:extLst>
          </p:cNvPr>
          <p:cNvSpPr>
            <a:spLocks noGrp="1"/>
          </p:cNvSpPr>
          <p:nvPr>
            <p:ph type="title"/>
          </p:nvPr>
        </p:nvSpPr>
        <p:spPr/>
        <p:txBody>
          <a:bodyPr/>
          <a:lstStyle/>
          <a:p>
            <a:r>
              <a:rPr lang="en-US" dirty="0"/>
              <a:t>What do we get?</a:t>
            </a:r>
          </a:p>
        </p:txBody>
      </p:sp>
      <p:sp>
        <p:nvSpPr>
          <p:cNvPr id="3" name="Content Placeholder 2">
            <a:extLst>
              <a:ext uri="{FF2B5EF4-FFF2-40B4-BE49-F238E27FC236}">
                <a16:creationId xmlns:a16="http://schemas.microsoft.com/office/drawing/2014/main" id="{652CFB8A-2457-4708-CB0C-494635C8D888}"/>
              </a:ext>
            </a:extLst>
          </p:cNvPr>
          <p:cNvSpPr>
            <a:spLocks noGrp="1"/>
          </p:cNvSpPr>
          <p:nvPr>
            <p:ph idx="1"/>
          </p:nvPr>
        </p:nvSpPr>
        <p:spPr>
          <a:xfrm>
            <a:off x="838200" y="1825624"/>
            <a:ext cx="10515600" cy="5032375"/>
          </a:xfrm>
        </p:spPr>
        <p:txBody>
          <a:bodyPr>
            <a:normAutofit/>
          </a:bodyPr>
          <a:lstStyle/>
          <a:p>
            <a:r>
              <a:rPr lang="en-US" dirty="0"/>
              <a:t>data3.head()</a:t>
            </a:r>
          </a:p>
          <a:p>
            <a:endParaRPr lang="en-US" dirty="0"/>
          </a:p>
          <a:p>
            <a:endParaRPr lang="en-US" dirty="0"/>
          </a:p>
          <a:p>
            <a:endParaRPr lang="en-US" dirty="0"/>
          </a:p>
          <a:p>
            <a:endParaRPr lang="en-US" dirty="0"/>
          </a:p>
          <a:p>
            <a:endParaRPr lang="en-US" dirty="0"/>
          </a:p>
          <a:p>
            <a:endParaRPr lang="en-US" dirty="0"/>
          </a:p>
          <a:p>
            <a:endParaRPr lang="en-US" dirty="0"/>
          </a:p>
          <a:p>
            <a:r>
              <a:rPr lang="en-US" dirty="0"/>
              <a:t>Looks good. Let’s use it with logistic regression.</a:t>
            </a:r>
          </a:p>
        </p:txBody>
      </p:sp>
      <p:graphicFrame>
        <p:nvGraphicFramePr>
          <p:cNvPr id="5" name="Table 4">
            <a:extLst>
              <a:ext uri="{FF2B5EF4-FFF2-40B4-BE49-F238E27FC236}">
                <a16:creationId xmlns:a16="http://schemas.microsoft.com/office/drawing/2014/main" id="{3D381ECC-BDD9-D2AE-4502-2F97B2322A35}"/>
              </a:ext>
            </a:extLst>
          </p:cNvPr>
          <p:cNvGraphicFramePr>
            <a:graphicFrameLocks noGrp="1"/>
          </p:cNvGraphicFramePr>
          <p:nvPr>
            <p:extLst>
              <p:ext uri="{D42A27DB-BD31-4B8C-83A1-F6EECF244321}">
                <p14:modId xmlns:p14="http://schemas.microsoft.com/office/powerpoint/2010/main" val="196839396"/>
              </p:ext>
            </p:extLst>
          </p:nvPr>
        </p:nvGraphicFramePr>
        <p:xfrm>
          <a:off x="255181" y="2766854"/>
          <a:ext cx="11780874" cy="2468880"/>
        </p:xfrm>
        <a:graphic>
          <a:graphicData uri="http://schemas.openxmlformats.org/drawingml/2006/table">
            <a:tbl>
              <a:tblPr/>
              <a:tblGrid>
                <a:gridCol w="1682982">
                  <a:extLst>
                    <a:ext uri="{9D8B030D-6E8A-4147-A177-3AD203B41FA5}">
                      <a16:colId xmlns:a16="http://schemas.microsoft.com/office/drawing/2014/main" val="1930904416"/>
                    </a:ext>
                  </a:extLst>
                </a:gridCol>
                <a:gridCol w="1682982">
                  <a:extLst>
                    <a:ext uri="{9D8B030D-6E8A-4147-A177-3AD203B41FA5}">
                      <a16:colId xmlns:a16="http://schemas.microsoft.com/office/drawing/2014/main" val="3575841473"/>
                    </a:ext>
                  </a:extLst>
                </a:gridCol>
                <a:gridCol w="1682982">
                  <a:extLst>
                    <a:ext uri="{9D8B030D-6E8A-4147-A177-3AD203B41FA5}">
                      <a16:colId xmlns:a16="http://schemas.microsoft.com/office/drawing/2014/main" val="1827327662"/>
                    </a:ext>
                  </a:extLst>
                </a:gridCol>
                <a:gridCol w="1682982">
                  <a:extLst>
                    <a:ext uri="{9D8B030D-6E8A-4147-A177-3AD203B41FA5}">
                      <a16:colId xmlns:a16="http://schemas.microsoft.com/office/drawing/2014/main" val="3192958536"/>
                    </a:ext>
                  </a:extLst>
                </a:gridCol>
                <a:gridCol w="1682982">
                  <a:extLst>
                    <a:ext uri="{9D8B030D-6E8A-4147-A177-3AD203B41FA5}">
                      <a16:colId xmlns:a16="http://schemas.microsoft.com/office/drawing/2014/main" val="47012472"/>
                    </a:ext>
                  </a:extLst>
                </a:gridCol>
                <a:gridCol w="1682982">
                  <a:extLst>
                    <a:ext uri="{9D8B030D-6E8A-4147-A177-3AD203B41FA5}">
                      <a16:colId xmlns:a16="http://schemas.microsoft.com/office/drawing/2014/main" val="4168649797"/>
                    </a:ext>
                  </a:extLst>
                </a:gridCol>
                <a:gridCol w="1682982">
                  <a:extLst>
                    <a:ext uri="{9D8B030D-6E8A-4147-A177-3AD203B41FA5}">
                      <a16:colId xmlns:a16="http://schemas.microsoft.com/office/drawing/2014/main" val="1283873085"/>
                    </a:ext>
                  </a:extLst>
                </a:gridCol>
              </a:tblGrid>
              <a:tr h="640080">
                <a:tc>
                  <a:txBody>
                    <a:bodyPr/>
                    <a:lstStyle/>
                    <a:p>
                      <a:endParaRPr lang="en-US" sz="1800" dirty="0"/>
                    </a:p>
                  </a:txBody>
                  <a:tcPr anchor="ctr">
                    <a:lnL>
                      <a:noFill/>
                    </a:lnL>
                    <a:lnR>
                      <a:noFill/>
                    </a:lnR>
                    <a:lnT>
                      <a:noFill/>
                    </a:lnT>
                    <a:lnB>
                      <a:noFill/>
                    </a:lnB>
                  </a:tcPr>
                </a:tc>
                <a:tc>
                  <a:txBody>
                    <a:bodyPr/>
                    <a:lstStyle/>
                    <a:p>
                      <a:r>
                        <a:rPr lang="en-US" sz="1800" dirty="0" err="1"/>
                        <a:t>GrLivArea</a:t>
                      </a:r>
                      <a:endParaRPr lang="en-US" sz="1800" dirty="0"/>
                    </a:p>
                  </a:txBody>
                  <a:tcPr anchor="ctr">
                    <a:lnL>
                      <a:noFill/>
                    </a:lnL>
                    <a:lnR>
                      <a:noFill/>
                    </a:lnR>
                    <a:lnT>
                      <a:noFill/>
                    </a:lnT>
                    <a:lnB>
                      <a:noFill/>
                    </a:lnB>
                  </a:tcPr>
                </a:tc>
                <a:tc>
                  <a:txBody>
                    <a:bodyPr/>
                    <a:lstStyle/>
                    <a:p>
                      <a:r>
                        <a:rPr lang="en-US" sz="1800" dirty="0" err="1"/>
                        <a:t>OverallQual</a:t>
                      </a:r>
                      <a:endParaRPr lang="en-US" sz="1800" dirty="0"/>
                    </a:p>
                  </a:txBody>
                  <a:tcPr anchor="ctr">
                    <a:lnL>
                      <a:noFill/>
                    </a:lnL>
                    <a:lnR>
                      <a:noFill/>
                    </a:lnR>
                    <a:lnT>
                      <a:noFill/>
                    </a:lnT>
                    <a:lnB>
                      <a:noFill/>
                    </a:lnB>
                  </a:tcPr>
                </a:tc>
                <a:tc>
                  <a:txBody>
                    <a:bodyPr/>
                    <a:lstStyle/>
                    <a:p>
                      <a:r>
                        <a:rPr lang="en-US" sz="1800"/>
                        <a:t>OverallCond</a:t>
                      </a:r>
                    </a:p>
                  </a:txBody>
                  <a:tcPr anchor="ctr">
                    <a:lnL>
                      <a:noFill/>
                    </a:lnL>
                    <a:lnR>
                      <a:noFill/>
                    </a:lnR>
                    <a:lnT>
                      <a:noFill/>
                    </a:lnT>
                    <a:lnB>
                      <a:noFill/>
                    </a:lnB>
                  </a:tcPr>
                </a:tc>
                <a:tc>
                  <a:txBody>
                    <a:bodyPr/>
                    <a:lstStyle/>
                    <a:p>
                      <a:r>
                        <a:rPr lang="en-US" sz="1800" dirty="0" err="1"/>
                        <a:t>BedroomAbvGr</a:t>
                      </a:r>
                      <a:endParaRPr lang="en-US" sz="1800" dirty="0"/>
                    </a:p>
                  </a:txBody>
                  <a:tcPr anchor="ctr">
                    <a:lnL>
                      <a:noFill/>
                    </a:lnL>
                    <a:lnR>
                      <a:noFill/>
                    </a:lnR>
                    <a:lnT>
                      <a:noFill/>
                    </a:lnT>
                    <a:lnB>
                      <a:noFill/>
                    </a:lnB>
                  </a:tcPr>
                </a:tc>
                <a:tc>
                  <a:txBody>
                    <a:bodyPr/>
                    <a:lstStyle/>
                    <a:p>
                      <a:r>
                        <a:rPr lang="en-US" sz="1800" dirty="0" err="1"/>
                        <a:t>YearBuilt</a:t>
                      </a:r>
                      <a:endParaRPr lang="en-US" sz="1800" dirty="0"/>
                    </a:p>
                  </a:txBody>
                  <a:tcPr anchor="ctr">
                    <a:lnL>
                      <a:noFill/>
                    </a:lnL>
                    <a:lnR>
                      <a:noFill/>
                    </a:lnR>
                    <a:lnT>
                      <a:noFill/>
                    </a:lnT>
                    <a:lnB>
                      <a:noFill/>
                    </a:lnB>
                  </a:tcPr>
                </a:tc>
                <a:tc>
                  <a:txBody>
                    <a:bodyPr/>
                    <a:lstStyle/>
                    <a:p>
                      <a:r>
                        <a:rPr lang="en-US" sz="1800" dirty="0" err="1"/>
                        <a:t>IsExpensive</a:t>
                      </a:r>
                      <a:endParaRPr lang="en-US" sz="1800" dirty="0"/>
                    </a:p>
                  </a:txBody>
                  <a:tcPr anchor="ctr">
                    <a:lnL>
                      <a:noFill/>
                    </a:lnL>
                  </a:tcPr>
                </a:tc>
                <a:extLst>
                  <a:ext uri="{0D108BD9-81ED-4DB2-BD59-A6C34878D82A}">
                    <a16:rowId xmlns:a16="http://schemas.microsoft.com/office/drawing/2014/main" val="881920469"/>
                  </a:ext>
                </a:extLst>
              </a:tr>
              <a:tr h="365760">
                <a:tc>
                  <a:txBody>
                    <a:bodyPr/>
                    <a:lstStyle/>
                    <a:p>
                      <a:r>
                        <a:rPr lang="en-US" sz="1800"/>
                        <a:t>0</a:t>
                      </a:r>
                    </a:p>
                  </a:txBody>
                  <a:tcPr anchor="ctr">
                    <a:lnL>
                      <a:noFill/>
                    </a:lnL>
                    <a:lnR>
                      <a:noFill/>
                    </a:lnR>
                    <a:lnT>
                      <a:noFill/>
                    </a:lnT>
                    <a:lnB>
                      <a:noFill/>
                    </a:lnB>
                  </a:tcPr>
                </a:tc>
                <a:tc>
                  <a:txBody>
                    <a:bodyPr/>
                    <a:lstStyle/>
                    <a:p>
                      <a:r>
                        <a:rPr lang="en-US" sz="1800"/>
                        <a:t>1710</a:t>
                      </a:r>
                    </a:p>
                  </a:txBody>
                  <a:tcPr anchor="ctr">
                    <a:lnL>
                      <a:noFill/>
                    </a:lnL>
                    <a:lnR>
                      <a:noFill/>
                    </a:lnR>
                    <a:lnT>
                      <a:noFill/>
                    </a:lnT>
                    <a:lnB>
                      <a:noFill/>
                    </a:lnB>
                  </a:tcPr>
                </a:tc>
                <a:tc>
                  <a:txBody>
                    <a:bodyPr/>
                    <a:lstStyle/>
                    <a:p>
                      <a:r>
                        <a:rPr lang="en-US" sz="1800"/>
                        <a:t>7</a:t>
                      </a:r>
                    </a:p>
                  </a:txBody>
                  <a:tcPr anchor="ctr">
                    <a:lnL>
                      <a:noFill/>
                    </a:lnL>
                    <a:lnR>
                      <a:noFill/>
                    </a:lnR>
                    <a:lnT>
                      <a:noFill/>
                    </a:lnT>
                    <a:lnB>
                      <a:noFill/>
                    </a:lnB>
                  </a:tcPr>
                </a:tc>
                <a:tc>
                  <a:txBody>
                    <a:bodyPr/>
                    <a:lstStyle/>
                    <a:p>
                      <a:r>
                        <a:rPr lang="en-US" sz="1800"/>
                        <a:t>5</a:t>
                      </a:r>
                    </a:p>
                  </a:txBody>
                  <a:tcPr anchor="ctr">
                    <a:lnL>
                      <a:noFill/>
                    </a:lnL>
                    <a:lnR>
                      <a:noFill/>
                    </a:lnR>
                    <a:lnT>
                      <a:noFill/>
                    </a:lnT>
                    <a:lnB>
                      <a:noFill/>
                    </a:lnB>
                  </a:tcPr>
                </a:tc>
                <a:tc>
                  <a:txBody>
                    <a:bodyPr/>
                    <a:lstStyle/>
                    <a:p>
                      <a:r>
                        <a:rPr lang="en-US" sz="1800"/>
                        <a:t>3</a:t>
                      </a:r>
                    </a:p>
                  </a:txBody>
                  <a:tcPr anchor="ctr">
                    <a:lnL>
                      <a:noFill/>
                    </a:lnL>
                    <a:lnR>
                      <a:noFill/>
                    </a:lnR>
                    <a:lnT>
                      <a:noFill/>
                    </a:lnT>
                    <a:lnB>
                      <a:noFill/>
                    </a:lnB>
                  </a:tcPr>
                </a:tc>
                <a:tc>
                  <a:txBody>
                    <a:bodyPr/>
                    <a:lstStyle/>
                    <a:p>
                      <a:r>
                        <a:rPr lang="en-US" sz="1800"/>
                        <a:t>2003</a:t>
                      </a:r>
                    </a:p>
                  </a:txBody>
                  <a:tcPr anchor="ctr">
                    <a:lnL>
                      <a:noFill/>
                    </a:lnL>
                    <a:lnR>
                      <a:noFill/>
                    </a:lnR>
                    <a:lnT>
                      <a:noFill/>
                    </a:lnT>
                    <a:lnB>
                      <a:noFill/>
                    </a:lnB>
                  </a:tcPr>
                </a:tc>
                <a:tc>
                  <a:txBody>
                    <a:bodyPr/>
                    <a:lstStyle/>
                    <a:p>
                      <a:r>
                        <a:rPr lang="en-US" sz="1800"/>
                        <a:t>1</a:t>
                      </a:r>
                    </a:p>
                  </a:txBody>
                  <a:tcPr anchor="ctr">
                    <a:lnL>
                      <a:noFill/>
                    </a:lnL>
                    <a:lnR>
                      <a:noFill/>
                    </a:lnR>
                    <a:lnB>
                      <a:noFill/>
                    </a:lnB>
                  </a:tcPr>
                </a:tc>
                <a:extLst>
                  <a:ext uri="{0D108BD9-81ED-4DB2-BD59-A6C34878D82A}">
                    <a16:rowId xmlns:a16="http://schemas.microsoft.com/office/drawing/2014/main" val="2294709144"/>
                  </a:ext>
                </a:extLst>
              </a:tr>
              <a:tr h="365760">
                <a:tc>
                  <a:txBody>
                    <a:bodyPr/>
                    <a:lstStyle/>
                    <a:p>
                      <a:r>
                        <a:rPr lang="en-US" sz="1800"/>
                        <a:t>1</a:t>
                      </a:r>
                    </a:p>
                  </a:txBody>
                  <a:tcPr anchor="ctr">
                    <a:lnL>
                      <a:noFill/>
                    </a:lnL>
                    <a:lnR>
                      <a:noFill/>
                    </a:lnR>
                    <a:lnT>
                      <a:noFill/>
                    </a:lnT>
                    <a:lnB>
                      <a:noFill/>
                    </a:lnB>
                  </a:tcPr>
                </a:tc>
                <a:tc>
                  <a:txBody>
                    <a:bodyPr/>
                    <a:lstStyle/>
                    <a:p>
                      <a:r>
                        <a:rPr lang="en-US" sz="1800"/>
                        <a:t>1262</a:t>
                      </a:r>
                    </a:p>
                  </a:txBody>
                  <a:tcPr anchor="ctr">
                    <a:lnL>
                      <a:noFill/>
                    </a:lnL>
                    <a:lnR>
                      <a:noFill/>
                    </a:lnR>
                    <a:lnT>
                      <a:noFill/>
                    </a:lnT>
                    <a:lnB>
                      <a:noFill/>
                    </a:lnB>
                  </a:tcPr>
                </a:tc>
                <a:tc>
                  <a:txBody>
                    <a:bodyPr/>
                    <a:lstStyle/>
                    <a:p>
                      <a:r>
                        <a:rPr lang="en-US" sz="1800"/>
                        <a:t>6</a:t>
                      </a:r>
                    </a:p>
                  </a:txBody>
                  <a:tcPr anchor="ctr">
                    <a:lnL>
                      <a:noFill/>
                    </a:lnL>
                    <a:lnR>
                      <a:noFill/>
                    </a:lnR>
                    <a:lnT>
                      <a:noFill/>
                    </a:lnT>
                    <a:lnB>
                      <a:noFill/>
                    </a:lnB>
                  </a:tcPr>
                </a:tc>
                <a:tc>
                  <a:txBody>
                    <a:bodyPr/>
                    <a:lstStyle/>
                    <a:p>
                      <a:r>
                        <a:rPr lang="en-US" sz="1800"/>
                        <a:t>8</a:t>
                      </a:r>
                    </a:p>
                  </a:txBody>
                  <a:tcPr anchor="ctr">
                    <a:lnL>
                      <a:noFill/>
                    </a:lnL>
                    <a:lnR>
                      <a:noFill/>
                    </a:lnR>
                    <a:lnT>
                      <a:noFill/>
                    </a:lnT>
                    <a:lnB>
                      <a:noFill/>
                    </a:lnB>
                  </a:tcPr>
                </a:tc>
                <a:tc>
                  <a:txBody>
                    <a:bodyPr/>
                    <a:lstStyle/>
                    <a:p>
                      <a:r>
                        <a:rPr lang="en-US" sz="1800"/>
                        <a:t>3</a:t>
                      </a:r>
                    </a:p>
                  </a:txBody>
                  <a:tcPr anchor="ctr">
                    <a:lnL>
                      <a:noFill/>
                    </a:lnL>
                    <a:lnR>
                      <a:noFill/>
                    </a:lnR>
                    <a:lnT>
                      <a:noFill/>
                    </a:lnT>
                    <a:lnB>
                      <a:noFill/>
                    </a:lnB>
                  </a:tcPr>
                </a:tc>
                <a:tc>
                  <a:txBody>
                    <a:bodyPr/>
                    <a:lstStyle/>
                    <a:p>
                      <a:r>
                        <a:rPr lang="en-US" sz="1800"/>
                        <a:t>1976</a:t>
                      </a:r>
                    </a:p>
                  </a:txBody>
                  <a:tcPr anchor="ctr">
                    <a:lnL>
                      <a:noFill/>
                    </a:lnL>
                    <a:lnR>
                      <a:noFill/>
                    </a:lnR>
                    <a:lnT>
                      <a:noFill/>
                    </a:lnT>
                    <a:lnB>
                      <a:noFill/>
                    </a:lnB>
                  </a:tcPr>
                </a:tc>
                <a:tc>
                  <a:txBody>
                    <a:bodyPr/>
                    <a:lstStyle/>
                    <a:p>
                      <a:r>
                        <a:rPr lang="en-US" sz="1800"/>
                        <a:t>1</a:t>
                      </a:r>
                    </a:p>
                  </a:txBody>
                  <a:tcPr anchor="ctr">
                    <a:lnL>
                      <a:noFill/>
                    </a:lnL>
                    <a:lnR>
                      <a:noFill/>
                    </a:lnR>
                    <a:lnT>
                      <a:noFill/>
                    </a:lnT>
                    <a:lnB>
                      <a:noFill/>
                    </a:lnB>
                  </a:tcPr>
                </a:tc>
                <a:extLst>
                  <a:ext uri="{0D108BD9-81ED-4DB2-BD59-A6C34878D82A}">
                    <a16:rowId xmlns:a16="http://schemas.microsoft.com/office/drawing/2014/main" val="3702902063"/>
                  </a:ext>
                </a:extLst>
              </a:tr>
              <a:tr h="365760">
                <a:tc>
                  <a:txBody>
                    <a:bodyPr/>
                    <a:lstStyle/>
                    <a:p>
                      <a:r>
                        <a:rPr lang="en-US" sz="1800"/>
                        <a:t>2</a:t>
                      </a:r>
                    </a:p>
                  </a:txBody>
                  <a:tcPr anchor="ctr">
                    <a:lnL>
                      <a:noFill/>
                    </a:lnL>
                    <a:lnR>
                      <a:noFill/>
                    </a:lnR>
                    <a:lnT>
                      <a:noFill/>
                    </a:lnT>
                    <a:lnB>
                      <a:noFill/>
                    </a:lnB>
                  </a:tcPr>
                </a:tc>
                <a:tc>
                  <a:txBody>
                    <a:bodyPr/>
                    <a:lstStyle/>
                    <a:p>
                      <a:r>
                        <a:rPr lang="en-US" sz="1800"/>
                        <a:t>1786</a:t>
                      </a:r>
                    </a:p>
                  </a:txBody>
                  <a:tcPr anchor="ctr">
                    <a:lnL>
                      <a:noFill/>
                    </a:lnL>
                    <a:lnR>
                      <a:noFill/>
                    </a:lnR>
                    <a:lnT>
                      <a:noFill/>
                    </a:lnT>
                    <a:lnB>
                      <a:noFill/>
                    </a:lnB>
                  </a:tcPr>
                </a:tc>
                <a:tc>
                  <a:txBody>
                    <a:bodyPr/>
                    <a:lstStyle/>
                    <a:p>
                      <a:r>
                        <a:rPr lang="en-US" sz="1800"/>
                        <a:t>7</a:t>
                      </a:r>
                    </a:p>
                  </a:txBody>
                  <a:tcPr anchor="ctr">
                    <a:lnL>
                      <a:noFill/>
                    </a:lnL>
                    <a:lnR>
                      <a:noFill/>
                    </a:lnR>
                    <a:lnT>
                      <a:noFill/>
                    </a:lnT>
                    <a:lnB>
                      <a:noFill/>
                    </a:lnB>
                  </a:tcPr>
                </a:tc>
                <a:tc>
                  <a:txBody>
                    <a:bodyPr/>
                    <a:lstStyle/>
                    <a:p>
                      <a:r>
                        <a:rPr lang="en-US" sz="1800"/>
                        <a:t>5</a:t>
                      </a:r>
                    </a:p>
                  </a:txBody>
                  <a:tcPr anchor="ctr">
                    <a:lnL>
                      <a:noFill/>
                    </a:lnL>
                    <a:lnR>
                      <a:noFill/>
                    </a:lnR>
                    <a:lnT>
                      <a:noFill/>
                    </a:lnT>
                    <a:lnB>
                      <a:noFill/>
                    </a:lnB>
                  </a:tcPr>
                </a:tc>
                <a:tc>
                  <a:txBody>
                    <a:bodyPr/>
                    <a:lstStyle/>
                    <a:p>
                      <a:r>
                        <a:rPr lang="en-US" sz="1800"/>
                        <a:t>3</a:t>
                      </a:r>
                    </a:p>
                  </a:txBody>
                  <a:tcPr anchor="ctr">
                    <a:lnL>
                      <a:noFill/>
                    </a:lnL>
                    <a:lnR>
                      <a:noFill/>
                    </a:lnR>
                    <a:lnT>
                      <a:noFill/>
                    </a:lnT>
                    <a:lnB>
                      <a:noFill/>
                    </a:lnB>
                  </a:tcPr>
                </a:tc>
                <a:tc>
                  <a:txBody>
                    <a:bodyPr/>
                    <a:lstStyle/>
                    <a:p>
                      <a:r>
                        <a:rPr lang="en-US" sz="1800"/>
                        <a:t>2001</a:t>
                      </a:r>
                    </a:p>
                  </a:txBody>
                  <a:tcPr anchor="ctr">
                    <a:lnL>
                      <a:noFill/>
                    </a:lnL>
                    <a:lnR>
                      <a:noFill/>
                    </a:lnR>
                    <a:lnT>
                      <a:noFill/>
                    </a:lnT>
                    <a:lnB>
                      <a:noFill/>
                    </a:lnB>
                  </a:tcPr>
                </a:tc>
                <a:tc>
                  <a:txBody>
                    <a:bodyPr/>
                    <a:lstStyle/>
                    <a:p>
                      <a:r>
                        <a:rPr lang="en-US" sz="1800"/>
                        <a:t>1</a:t>
                      </a:r>
                    </a:p>
                  </a:txBody>
                  <a:tcPr anchor="ctr">
                    <a:lnL>
                      <a:noFill/>
                    </a:lnL>
                    <a:lnR>
                      <a:noFill/>
                    </a:lnR>
                    <a:lnT>
                      <a:noFill/>
                    </a:lnT>
                    <a:lnB>
                      <a:noFill/>
                    </a:lnB>
                  </a:tcPr>
                </a:tc>
                <a:extLst>
                  <a:ext uri="{0D108BD9-81ED-4DB2-BD59-A6C34878D82A}">
                    <a16:rowId xmlns:a16="http://schemas.microsoft.com/office/drawing/2014/main" val="661918854"/>
                  </a:ext>
                </a:extLst>
              </a:tr>
              <a:tr h="365760">
                <a:tc>
                  <a:txBody>
                    <a:bodyPr/>
                    <a:lstStyle/>
                    <a:p>
                      <a:r>
                        <a:rPr lang="en-US" sz="1800"/>
                        <a:t>3</a:t>
                      </a:r>
                    </a:p>
                  </a:txBody>
                  <a:tcPr anchor="ctr">
                    <a:lnL>
                      <a:noFill/>
                    </a:lnL>
                    <a:lnR>
                      <a:noFill/>
                    </a:lnR>
                    <a:lnT>
                      <a:noFill/>
                    </a:lnT>
                    <a:lnB>
                      <a:noFill/>
                    </a:lnB>
                  </a:tcPr>
                </a:tc>
                <a:tc>
                  <a:txBody>
                    <a:bodyPr/>
                    <a:lstStyle/>
                    <a:p>
                      <a:r>
                        <a:rPr lang="en-US" sz="1800"/>
                        <a:t>1717</a:t>
                      </a:r>
                    </a:p>
                  </a:txBody>
                  <a:tcPr anchor="ctr">
                    <a:lnL>
                      <a:noFill/>
                    </a:lnL>
                    <a:lnR>
                      <a:noFill/>
                    </a:lnR>
                    <a:lnT>
                      <a:noFill/>
                    </a:lnT>
                    <a:lnB>
                      <a:noFill/>
                    </a:lnB>
                  </a:tcPr>
                </a:tc>
                <a:tc>
                  <a:txBody>
                    <a:bodyPr/>
                    <a:lstStyle/>
                    <a:p>
                      <a:r>
                        <a:rPr lang="en-US" sz="1800" dirty="0"/>
                        <a:t>7</a:t>
                      </a:r>
                    </a:p>
                  </a:txBody>
                  <a:tcPr anchor="ctr">
                    <a:lnL>
                      <a:noFill/>
                    </a:lnL>
                    <a:lnR>
                      <a:noFill/>
                    </a:lnR>
                    <a:lnT>
                      <a:noFill/>
                    </a:lnT>
                    <a:lnB>
                      <a:noFill/>
                    </a:lnB>
                  </a:tcPr>
                </a:tc>
                <a:tc>
                  <a:txBody>
                    <a:bodyPr/>
                    <a:lstStyle/>
                    <a:p>
                      <a:r>
                        <a:rPr lang="en-US" sz="1800"/>
                        <a:t>5</a:t>
                      </a:r>
                    </a:p>
                  </a:txBody>
                  <a:tcPr anchor="ctr">
                    <a:lnL>
                      <a:noFill/>
                    </a:lnL>
                    <a:lnR>
                      <a:noFill/>
                    </a:lnR>
                    <a:lnT>
                      <a:noFill/>
                    </a:lnT>
                    <a:lnB>
                      <a:noFill/>
                    </a:lnB>
                  </a:tcPr>
                </a:tc>
                <a:tc>
                  <a:txBody>
                    <a:bodyPr/>
                    <a:lstStyle/>
                    <a:p>
                      <a:r>
                        <a:rPr lang="en-US" sz="1800"/>
                        <a:t>3</a:t>
                      </a:r>
                    </a:p>
                  </a:txBody>
                  <a:tcPr anchor="ctr">
                    <a:lnL>
                      <a:noFill/>
                    </a:lnL>
                    <a:lnR>
                      <a:noFill/>
                    </a:lnR>
                    <a:lnT>
                      <a:noFill/>
                    </a:lnT>
                    <a:lnB>
                      <a:noFill/>
                    </a:lnB>
                  </a:tcPr>
                </a:tc>
                <a:tc>
                  <a:txBody>
                    <a:bodyPr/>
                    <a:lstStyle/>
                    <a:p>
                      <a:r>
                        <a:rPr lang="en-US" sz="1800"/>
                        <a:t>1915</a:t>
                      </a:r>
                    </a:p>
                  </a:txBody>
                  <a:tcPr anchor="ctr">
                    <a:lnL>
                      <a:noFill/>
                    </a:lnL>
                    <a:lnR>
                      <a:noFill/>
                    </a:lnR>
                    <a:lnT>
                      <a:noFill/>
                    </a:lnT>
                    <a:lnB>
                      <a:noFill/>
                    </a:lnB>
                  </a:tcPr>
                </a:tc>
                <a:tc>
                  <a:txBody>
                    <a:bodyPr/>
                    <a:lstStyle/>
                    <a:p>
                      <a:r>
                        <a:rPr lang="en-US" sz="1800"/>
                        <a:t>0</a:t>
                      </a:r>
                    </a:p>
                  </a:txBody>
                  <a:tcPr anchor="ctr">
                    <a:lnL>
                      <a:noFill/>
                    </a:lnL>
                    <a:lnR>
                      <a:noFill/>
                    </a:lnR>
                    <a:lnT>
                      <a:noFill/>
                    </a:lnT>
                    <a:lnB>
                      <a:noFill/>
                    </a:lnB>
                  </a:tcPr>
                </a:tc>
                <a:extLst>
                  <a:ext uri="{0D108BD9-81ED-4DB2-BD59-A6C34878D82A}">
                    <a16:rowId xmlns:a16="http://schemas.microsoft.com/office/drawing/2014/main" val="2276971611"/>
                  </a:ext>
                </a:extLst>
              </a:tr>
              <a:tr h="365760">
                <a:tc>
                  <a:txBody>
                    <a:bodyPr/>
                    <a:lstStyle/>
                    <a:p>
                      <a:r>
                        <a:rPr lang="en-US" sz="1800"/>
                        <a:t>4</a:t>
                      </a:r>
                    </a:p>
                  </a:txBody>
                  <a:tcPr anchor="ctr">
                    <a:lnL>
                      <a:noFill/>
                    </a:lnL>
                    <a:lnR>
                      <a:noFill/>
                    </a:lnR>
                    <a:lnT>
                      <a:noFill/>
                    </a:lnT>
                    <a:lnB>
                      <a:noFill/>
                    </a:lnB>
                  </a:tcPr>
                </a:tc>
                <a:tc>
                  <a:txBody>
                    <a:bodyPr/>
                    <a:lstStyle/>
                    <a:p>
                      <a:r>
                        <a:rPr lang="en-US" sz="1800"/>
                        <a:t>2198</a:t>
                      </a:r>
                    </a:p>
                  </a:txBody>
                  <a:tcPr anchor="ctr">
                    <a:lnL>
                      <a:noFill/>
                    </a:lnL>
                    <a:lnR>
                      <a:noFill/>
                    </a:lnR>
                    <a:lnT>
                      <a:noFill/>
                    </a:lnT>
                    <a:lnB>
                      <a:noFill/>
                    </a:lnB>
                  </a:tcPr>
                </a:tc>
                <a:tc>
                  <a:txBody>
                    <a:bodyPr/>
                    <a:lstStyle/>
                    <a:p>
                      <a:r>
                        <a:rPr lang="en-US" sz="1800"/>
                        <a:t>8</a:t>
                      </a:r>
                    </a:p>
                  </a:txBody>
                  <a:tcPr anchor="ctr">
                    <a:lnL>
                      <a:noFill/>
                    </a:lnL>
                    <a:lnR>
                      <a:noFill/>
                    </a:lnR>
                    <a:lnT>
                      <a:noFill/>
                    </a:lnT>
                    <a:lnB>
                      <a:noFill/>
                    </a:lnB>
                  </a:tcPr>
                </a:tc>
                <a:tc>
                  <a:txBody>
                    <a:bodyPr/>
                    <a:lstStyle/>
                    <a:p>
                      <a:r>
                        <a:rPr lang="en-US" sz="1800" dirty="0"/>
                        <a:t>5</a:t>
                      </a:r>
                    </a:p>
                  </a:txBody>
                  <a:tcPr anchor="ctr">
                    <a:lnL>
                      <a:noFill/>
                    </a:lnL>
                    <a:lnR>
                      <a:noFill/>
                    </a:lnR>
                    <a:lnT>
                      <a:noFill/>
                    </a:lnT>
                    <a:lnB>
                      <a:noFill/>
                    </a:lnB>
                  </a:tcPr>
                </a:tc>
                <a:tc>
                  <a:txBody>
                    <a:bodyPr/>
                    <a:lstStyle/>
                    <a:p>
                      <a:r>
                        <a:rPr lang="en-US" sz="1800"/>
                        <a:t>4</a:t>
                      </a:r>
                    </a:p>
                  </a:txBody>
                  <a:tcPr anchor="ctr">
                    <a:lnL>
                      <a:noFill/>
                    </a:lnL>
                    <a:lnR>
                      <a:noFill/>
                    </a:lnR>
                    <a:lnT>
                      <a:noFill/>
                    </a:lnT>
                    <a:lnB>
                      <a:noFill/>
                    </a:lnB>
                  </a:tcPr>
                </a:tc>
                <a:tc>
                  <a:txBody>
                    <a:bodyPr/>
                    <a:lstStyle/>
                    <a:p>
                      <a:r>
                        <a:rPr lang="en-US" sz="1800" dirty="0"/>
                        <a:t>2000</a:t>
                      </a:r>
                    </a:p>
                  </a:txBody>
                  <a:tcPr anchor="ctr">
                    <a:lnL>
                      <a:noFill/>
                    </a:lnL>
                    <a:lnR>
                      <a:noFill/>
                    </a:lnR>
                    <a:lnT>
                      <a:noFill/>
                    </a:lnT>
                    <a:lnB>
                      <a:noFill/>
                    </a:lnB>
                  </a:tcPr>
                </a:tc>
                <a:tc>
                  <a:txBody>
                    <a:bodyPr/>
                    <a:lstStyle/>
                    <a:p>
                      <a:r>
                        <a:rPr lang="en-US" sz="1800" dirty="0"/>
                        <a:t>1</a:t>
                      </a:r>
                    </a:p>
                  </a:txBody>
                  <a:tcPr anchor="ctr">
                    <a:lnL>
                      <a:noFill/>
                    </a:lnL>
                    <a:lnR>
                      <a:noFill/>
                    </a:lnR>
                    <a:lnT>
                      <a:noFill/>
                    </a:lnT>
                    <a:lnB>
                      <a:noFill/>
                    </a:lnB>
                  </a:tcPr>
                </a:tc>
                <a:extLst>
                  <a:ext uri="{0D108BD9-81ED-4DB2-BD59-A6C34878D82A}">
                    <a16:rowId xmlns:a16="http://schemas.microsoft.com/office/drawing/2014/main" val="2228903277"/>
                  </a:ext>
                </a:extLst>
              </a:tr>
            </a:tbl>
          </a:graphicData>
        </a:graphic>
      </p:graphicFrame>
    </p:spTree>
    <p:extLst>
      <p:ext uri="{BB962C8B-B14F-4D97-AF65-F5344CB8AC3E}">
        <p14:creationId xmlns:p14="http://schemas.microsoft.com/office/powerpoint/2010/main" val="35188564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6D8B-3365-D534-705E-87B8461EB2BA}"/>
              </a:ext>
            </a:extLst>
          </p:cNvPr>
          <p:cNvSpPr>
            <a:spLocks noGrp="1"/>
          </p:cNvSpPr>
          <p:nvPr>
            <p:ph type="title"/>
          </p:nvPr>
        </p:nvSpPr>
        <p:spPr/>
        <p:txBody>
          <a:bodyPr/>
          <a:lstStyle/>
          <a:p>
            <a:r>
              <a:rPr lang="en-US" dirty="0"/>
              <a:t>Preparing data to train and test</a:t>
            </a:r>
          </a:p>
        </p:txBody>
      </p:sp>
      <p:sp>
        <p:nvSpPr>
          <p:cNvPr id="3" name="Content Placeholder 2">
            <a:extLst>
              <a:ext uri="{FF2B5EF4-FFF2-40B4-BE49-F238E27FC236}">
                <a16:creationId xmlns:a16="http://schemas.microsoft.com/office/drawing/2014/main" id="{3A6B89F8-CE37-4FFF-5F3E-FC3C903E6B0E}"/>
              </a:ext>
            </a:extLst>
          </p:cNvPr>
          <p:cNvSpPr>
            <a:spLocks noGrp="1"/>
          </p:cNvSpPr>
          <p:nvPr>
            <p:ph idx="1"/>
          </p:nvPr>
        </p:nvSpPr>
        <p:spPr/>
        <p:txBody>
          <a:bodyPr/>
          <a:lstStyle/>
          <a:p>
            <a:r>
              <a:rPr lang="en-US" dirty="0"/>
              <a:t>We have a similar set of steps to go through, except our target column has a different name:</a:t>
            </a:r>
            <a:br>
              <a:rPr lang="en-US" dirty="0"/>
            </a:br>
            <a:r>
              <a:rPr lang="en-US" dirty="0"/>
              <a:t>train = data3.sample( frac = 0.7 )</a:t>
            </a:r>
            <a:br>
              <a:rPr lang="en-US" dirty="0"/>
            </a:br>
            <a:r>
              <a:rPr lang="en-US" dirty="0" err="1"/>
              <a:t>train_x</a:t>
            </a:r>
            <a:r>
              <a:rPr lang="en-US" dirty="0"/>
              <a:t> = </a:t>
            </a:r>
            <a:r>
              <a:rPr lang="en-US" dirty="0" err="1"/>
              <a:t>train.drop</a:t>
            </a:r>
            <a:r>
              <a:rPr lang="en-US" dirty="0"/>
              <a:t>( columns = [ '</a:t>
            </a:r>
            <a:r>
              <a:rPr lang="en-US" dirty="0" err="1"/>
              <a:t>IsExpensive</a:t>
            </a:r>
            <a:r>
              <a:rPr lang="en-US" dirty="0"/>
              <a:t>' ] ) </a:t>
            </a:r>
            <a:br>
              <a:rPr lang="en-US" dirty="0"/>
            </a:br>
            <a:r>
              <a:rPr lang="en-US" dirty="0" err="1"/>
              <a:t>train_y</a:t>
            </a:r>
            <a:r>
              <a:rPr lang="en-US" dirty="0"/>
              <a:t> = train[ '</a:t>
            </a:r>
            <a:r>
              <a:rPr lang="en-US" dirty="0" err="1"/>
              <a:t>IsExpensive</a:t>
            </a:r>
            <a:r>
              <a:rPr lang="en-US" dirty="0"/>
              <a:t>’ ] </a:t>
            </a:r>
            <a:br>
              <a:rPr lang="en-US" dirty="0"/>
            </a:br>
            <a:r>
              <a:rPr lang="en-US" dirty="0"/>
              <a:t>test = data3.drop( </a:t>
            </a:r>
            <a:r>
              <a:rPr lang="en-US" dirty="0" err="1"/>
              <a:t>train.index</a:t>
            </a:r>
            <a:r>
              <a:rPr lang="en-US" dirty="0"/>
              <a:t> )</a:t>
            </a:r>
            <a:br>
              <a:rPr lang="en-US" dirty="0"/>
            </a:br>
            <a:r>
              <a:rPr lang="en-US" dirty="0" err="1"/>
              <a:t>test_x</a:t>
            </a:r>
            <a:r>
              <a:rPr lang="en-US" dirty="0"/>
              <a:t> = </a:t>
            </a:r>
            <a:r>
              <a:rPr lang="en-US" dirty="0" err="1"/>
              <a:t>test.drop</a:t>
            </a:r>
            <a:r>
              <a:rPr lang="en-US" dirty="0"/>
              <a:t>( columns = [ '</a:t>
            </a:r>
            <a:r>
              <a:rPr lang="en-US" dirty="0" err="1"/>
              <a:t>IsExpensive</a:t>
            </a:r>
            <a:r>
              <a:rPr lang="en-US" dirty="0"/>
              <a:t>' ] )</a:t>
            </a:r>
            <a:br>
              <a:rPr lang="en-US" dirty="0"/>
            </a:br>
            <a:r>
              <a:rPr lang="en-US" dirty="0" err="1"/>
              <a:t>test_y</a:t>
            </a:r>
            <a:r>
              <a:rPr lang="en-US" dirty="0"/>
              <a:t> = test[ '</a:t>
            </a:r>
            <a:r>
              <a:rPr lang="en-US" dirty="0" err="1"/>
              <a:t>IsExpensive</a:t>
            </a:r>
            <a:r>
              <a:rPr lang="en-US" dirty="0"/>
              <a:t>' ]</a:t>
            </a:r>
          </a:p>
        </p:txBody>
      </p:sp>
    </p:spTree>
    <p:extLst>
      <p:ext uri="{BB962C8B-B14F-4D97-AF65-F5344CB8AC3E}">
        <p14:creationId xmlns:p14="http://schemas.microsoft.com/office/powerpoint/2010/main" val="31414667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C0D3-37A7-3AF7-D9FD-83FA6D0B4A73}"/>
              </a:ext>
            </a:extLst>
          </p:cNvPr>
          <p:cNvSpPr>
            <a:spLocks noGrp="1"/>
          </p:cNvSpPr>
          <p:nvPr>
            <p:ph type="title"/>
          </p:nvPr>
        </p:nvSpPr>
        <p:spPr/>
        <p:txBody>
          <a:bodyPr/>
          <a:lstStyle/>
          <a:p>
            <a:r>
              <a:rPr lang="en-US" dirty="0"/>
              <a:t>Initializing and fitting the model</a:t>
            </a:r>
          </a:p>
        </p:txBody>
      </p:sp>
      <p:sp>
        <p:nvSpPr>
          <p:cNvPr id="3" name="Content Placeholder 2">
            <a:extLst>
              <a:ext uri="{FF2B5EF4-FFF2-40B4-BE49-F238E27FC236}">
                <a16:creationId xmlns:a16="http://schemas.microsoft.com/office/drawing/2014/main" id="{BFA6D1D6-5E22-22AD-4C95-2A813278DBA3}"/>
              </a:ext>
            </a:extLst>
          </p:cNvPr>
          <p:cNvSpPr>
            <a:spLocks noGrp="1"/>
          </p:cNvSpPr>
          <p:nvPr>
            <p:ph idx="1"/>
          </p:nvPr>
        </p:nvSpPr>
        <p:spPr/>
        <p:txBody>
          <a:bodyPr/>
          <a:lstStyle/>
          <a:p>
            <a:r>
              <a:rPr lang="en-US" dirty="0"/>
              <a:t>It’s very similar to linear regression. We basically just replace “linear” with “logistic” and everything works:</a:t>
            </a:r>
            <a:br>
              <a:rPr lang="en-US" dirty="0"/>
            </a:br>
            <a:r>
              <a:rPr lang="en-US" dirty="0"/>
              <a:t>from </a:t>
            </a:r>
            <a:r>
              <a:rPr lang="en-US" dirty="0" err="1"/>
              <a:t>sklearn.linear_model</a:t>
            </a:r>
            <a:r>
              <a:rPr lang="en-US" dirty="0"/>
              <a:t> import </a:t>
            </a:r>
            <a:r>
              <a:rPr lang="en-US" dirty="0" err="1"/>
              <a:t>LogisticRegression</a:t>
            </a:r>
            <a:br>
              <a:rPr lang="en-US" dirty="0"/>
            </a:br>
            <a:br>
              <a:rPr lang="en-US" dirty="0"/>
            </a:br>
            <a:r>
              <a:rPr lang="en-US" dirty="0"/>
              <a:t>model2 = </a:t>
            </a:r>
            <a:r>
              <a:rPr lang="en-US" dirty="0" err="1"/>
              <a:t>LogisticRegression</a:t>
            </a:r>
            <a:r>
              <a:rPr lang="en-US" dirty="0"/>
              <a:t>( </a:t>
            </a:r>
            <a:r>
              <a:rPr lang="en-US" dirty="0" err="1"/>
              <a:t>n_jobs</a:t>
            </a:r>
            <a:r>
              <a:rPr lang="en-US" dirty="0"/>
              <a:t> = -1 )</a:t>
            </a:r>
          </a:p>
          <a:p>
            <a:r>
              <a:rPr lang="en-US" dirty="0"/>
              <a:t>Now fit the new model:</a:t>
            </a:r>
            <a:br>
              <a:rPr lang="en-US" dirty="0"/>
            </a:br>
            <a:r>
              <a:rPr lang="fr-FR" dirty="0"/>
              <a:t>model2.fit( </a:t>
            </a:r>
            <a:r>
              <a:rPr lang="fr-FR" dirty="0" err="1"/>
              <a:t>train_x</a:t>
            </a:r>
            <a:r>
              <a:rPr lang="fr-FR" dirty="0"/>
              <a:t>, </a:t>
            </a:r>
            <a:r>
              <a:rPr lang="fr-FR" dirty="0" err="1"/>
              <a:t>train_y</a:t>
            </a:r>
            <a:r>
              <a:rPr lang="fr-FR" dirty="0"/>
              <a:t> )</a:t>
            </a:r>
            <a:endParaRPr lang="en-US" dirty="0"/>
          </a:p>
          <a:p>
            <a:endParaRPr lang="en-US" dirty="0"/>
          </a:p>
        </p:txBody>
      </p:sp>
    </p:spTree>
    <p:extLst>
      <p:ext uri="{BB962C8B-B14F-4D97-AF65-F5344CB8AC3E}">
        <p14:creationId xmlns:p14="http://schemas.microsoft.com/office/powerpoint/2010/main" val="30083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Yellow question mark">
            <a:extLst>
              <a:ext uri="{FF2B5EF4-FFF2-40B4-BE49-F238E27FC236}">
                <a16:creationId xmlns:a16="http://schemas.microsoft.com/office/drawing/2014/main" id="{BDBF8899-17B9-EF51-059B-B2911EC3303A}"/>
              </a:ext>
            </a:extLst>
          </p:cNvPr>
          <p:cNvPicPr>
            <a:picLocks noChangeAspect="1"/>
          </p:cNvPicPr>
          <p:nvPr/>
        </p:nvPicPr>
        <p:blipFill rotWithShape="1">
          <a:blip r:embed="rId2"/>
          <a:srcRect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F9EA8C-D912-ECF1-3E60-6C0E7CF5556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Questions?</a:t>
            </a:r>
          </a:p>
        </p:txBody>
      </p:sp>
    </p:spTree>
    <p:extLst>
      <p:ext uri="{BB962C8B-B14F-4D97-AF65-F5344CB8AC3E}">
        <p14:creationId xmlns:p14="http://schemas.microsoft.com/office/powerpoint/2010/main" val="1398014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4617B-43EC-A36D-734A-81F755621339}"/>
              </a:ext>
            </a:extLst>
          </p:cNvPr>
          <p:cNvSpPr>
            <a:spLocks noGrp="1"/>
          </p:cNvSpPr>
          <p:nvPr>
            <p:ph type="title"/>
          </p:nvPr>
        </p:nvSpPr>
        <p:spPr/>
        <p:txBody>
          <a:bodyPr/>
          <a:lstStyle/>
          <a:p>
            <a:r>
              <a:rPr lang="en-US" dirty="0"/>
              <a:t>Using the model</a:t>
            </a:r>
          </a:p>
        </p:txBody>
      </p:sp>
      <p:sp>
        <p:nvSpPr>
          <p:cNvPr id="3" name="Content Placeholder 2">
            <a:extLst>
              <a:ext uri="{FF2B5EF4-FFF2-40B4-BE49-F238E27FC236}">
                <a16:creationId xmlns:a16="http://schemas.microsoft.com/office/drawing/2014/main" id="{24889229-D7EB-64F1-01EF-CD3835C0577F}"/>
              </a:ext>
            </a:extLst>
          </p:cNvPr>
          <p:cNvSpPr>
            <a:spLocks noGrp="1"/>
          </p:cNvSpPr>
          <p:nvPr>
            <p:ph idx="1"/>
          </p:nvPr>
        </p:nvSpPr>
        <p:spPr>
          <a:xfrm>
            <a:off x="838200" y="1825624"/>
            <a:ext cx="10515600" cy="5032375"/>
          </a:xfrm>
        </p:spPr>
        <p:txBody>
          <a:bodyPr>
            <a:normAutofit/>
          </a:bodyPr>
          <a:lstStyle/>
          <a:p>
            <a:r>
              <a:rPr lang="en-US" dirty="0"/>
              <a:t>We can use predict like we did before:</a:t>
            </a:r>
            <a:br>
              <a:rPr lang="en-US" dirty="0"/>
            </a:br>
            <a:r>
              <a:rPr lang="en-US" dirty="0"/>
              <a:t>model2.predict( </a:t>
            </a:r>
            <a:r>
              <a:rPr lang="en-US" dirty="0" err="1"/>
              <a:t>test_x</a:t>
            </a:r>
            <a:r>
              <a:rPr lang="en-US" dirty="0"/>
              <a:t> )</a:t>
            </a:r>
          </a:p>
          <a:p>
            <a:r>
              <a:rPr lang="en-US" dirty="0"/>
              <a:t>This will give us a list of 1s and 0s.</a:t>
            </a:r>
          </a:p>
          <a:p>
            <a:r>
              <a:rPr lang="en-US" dirty="0"/>
              <a:t>However, if we want probabilities, we can use the additional function, </a:t>
            </a:r>
            <a:r>
              <a:rPr lang="en-US" dirty="0" err="1"/>
              <a:t>predict_proba</a:t>
            </a:r>
            <a:r>
              <a:rPr lang="en-US" dirty="0"/>
              <a:t>:</a:t>
            </a:r>
            <a:br>
              <a:rPr lang="en-US" dirty="0"/>
            </a:br>
            <a:r>
              <a:rPr lang="en-US" dirty="0"/>
              <a:t>model2.predict_proba( </a:t>
            </a:r>
            <a:r>
              <a:rPr lang="en-US" dirty="0" err="1"/>
              <a:t>test_x</a:t>
            </a:r>
            <a:r>
              <a:rPr lang="en-US" dirty="0"/>
              <a:t> )</a:t>
            </a:r>
            <a:br>
              <a:rPr lang="en-US" dirty="0"/>
            </a:br>
            <a:r>
              <a:rPr lang="en-US" dirty="0"/>
              <a:t>=&gt;</a:t>
            </a:r>
            <a:br>
              <a:rPr lang="en-US" dirty="0"/>
            </a:br>
            <a:r>
              <a:rPr lang="en-US" dirty="0"/>
              <a:t>array([[6.07997017e-03, 9.93920030e-01], [6.16321333e-02, 9.38367867e-01], [9.32074983e-01, 6.79250171e-02], ... )</a:t>
            </a:r>
          </a:p>
          <a:p>
            <a:endParaRPr lang="en-US" dirty="0"/>
          </a:p>
        </p:txBody>
      </p:sp>
    </p:spTree>
    <p:extLst>
      <p:ext uri="{BB962C8B-B14F-4D97-AF65-F5344CB8AC3E}">
        <p14:creationId xmlns:p14="http://schemas.microsoft.com/office/powerpoint/2010/main" val="808203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C1EC1-067E-5DF1-1976-C493C24B6581}"/>
              </a:ext>
            </a:extLst>
          </p:cNvPr>
          <p:cNvSpPr>
            <a:spLocks noGrp="1"/>
          </p:cNvSpPr>
          <p:nvPr>
            <p:ph type="title"/>
          </p:nvPr>
        </p:nvSpPr>
        <p:spPr/>
        <p:txBody>
          <a:bodyPr/>
          <a:lstStyle/>
          <a:p>
            <a:r>
              <a:rPr lang="en-US" dirty="0"/>
              <a:t>Interpreting the results</a:t>
            </a:r>
          </a:p>
        </p:txBody>
      </p:sp>
      <p:sp>
        <p:nvSpPr>
          <p:cNvPr id="3" name="Content Placeholder 2">
            <a:extLst>
              <a:ext uri="{FF2B5EF4-FFF2-40B4-BE49-F238E27FC236}">
                <a16:creationId xmlns:a16="http://schemas.microsoft.com/office/drawing/2014/main" id="{D5AD97F3-DBE2-9DC4-D4F7-2CF1A1B98CA9}"/>
              </a:ext>
            </a:extLst>
          </p:cNvPr>
          <p:cNvSpPr>
            <a:spLocks noGrp="1"/>
          </p:cNvSpPr>
          <p:nvPr>
            <p:ph idx="1"/>
          </p:nvPr>
        </p:nvSpPr>
        <p:spPr>
          <a:xfrm>
            <a:off x="838200" y="1825625"/>
            <a:ext cx="10839138" cy="4351338"/>
          </a:xfrm>
        </p:spPr>
        <p:txBody>
          <a:bodyPr/>
          <a:lstStyle/>
          <a:p>
            <a:r>
              <a:rPr lang="en-US" dirty="0"/>
              <a:t>The output of </a:t>
            </a:r>
            <a:r>
              <a:rPr lang="en-US" dirty="0" err="1"/>
              <a:t>predict_proba</a:t>
            </a:r>
            <a:r>
              <a:rPr lang="en-US" dirty="0"/>
              <a:t> is an array of arrays.</a:t>
            </a:r>
          </a:p>
          <a:p>
            <a:r>
              <a:rPr lang="en-US" dirty="0"/>
              <a:t>Each row is an array of two values. </a:t>
            </a:r>
          </a:p>
          <a:p>
            <a:r>
              <a:rPr lang="en-US" dirty="0"/>
              <a:t>The first value of the row array is the probability that the label is 0, the second is the probability that the label is 1.</a:t>
            </a:r>
          </a:p>
          <a:p>
            <a:r>
              <a:rPr lang="en-US" dirty="0"/>
              <a:t>If we were predicting a categorical target with 3 values (</a:t>
            </a:r>
            <a:r>
              <a:rPr lang="en-US" dirty="0" err="1"/>
              <a:t>low_price</a:t>
            </a:r>
            <a:r>
              <a:rPr lang="en-US" dirty="0"/>
              <a:t>, </a:t>
            </a:r>
            <a:r>
              <a:rPr lang="en-US" dirty="0" err="1"/>
              <a:t>medium_price</a:t>
            </a:r>
            <a:r>
              <a:rPr lang="en-US" dirty="0"/>
              <a:t>, </a:t>
            </a:r>
            <a:r>
              <a:rPr lang="en-US" dirty="0" err="1"/>
              <a:t>high_price</a:t>
            </a:r>
            <a:r>
              <a:rPr lang="en-US" dirty="0"/>
              <a:t>), the array would have 3 values instead of 2.</a:t>
            </a:r>
          </a:p>
          <a:p>
            <a:r>
              <a:rPr lang="en-US" dirty="0"/>
              <a:t>The values sum to 1.  We’re interested in the second value: the probability that the house is expensive. </a:t>
            </a:r>
          </a:p>
        </p:txBody>
      </p:sp>
    </p:spTree>
    <p:extLst>
      <p:ext uri="{BB962C8B-B14F-4D97-AF65-F5344CB8AC3E}">
        <p14:creationId xmlns:p14="http://schemas.microsoft.com/office/powerpoint/2010/main" val="2887715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3CD0-5D2E-D3FA-BD29-5FF7327AD1E1}"/>
              </a:ext>
            </a:extLst>
          </p:cNvPr>
          <p:cNvSpPr>
            <a:spLocks noGrp="1"/>
          </p:cNvSpPr>
          <p:nvPr>
            <p:ph type="title"/>
          </p:nvPr>
        </p:nvSpPr>
        <p:spPr/>
        <p:txBody>
          <a:bodyPr/>
          <a:lstStyle/>
          <a:p>
            <a:r>
              <a:rPr lang="en-US" dirty="0"/>
              <a:t>Sample </a:t>
            </a:r>
            <a:r>
              <a:rPr lang="en-US" dirty="0" err="1"/>
              <a:t>predition</a:t>
            </a:r>
            <a:endParaRPr lang="en-US" dirty="0"/>
          </a:p>
        </p:txBody>
      </p:sp>
      <p:sp>
        <p:nvSpPr>
          <p:cNvPr id="3" name="Content Placeholder 2">
            <a:extLst>
              <a:ext uri="{FF2B5EF4-FFF2-40B4-BE49-F238E27FC236}">
                <a16:creationId xmlns:a16="http://schemas.microsoft.com/office/drawing/2014/main" id="{A3EDF6A6-38A6-90F7-E7BC-2B05AC70B409}"/>
              </a:ext>
            </a:extLst>
          </p:cNvPr>
          <p:cNvSpPr>
            <a:spLocks noGrp="1"/>
          </p:cNvSpPr>
          <p:nvPr>
            <p:ph idx="1"/>
          </p:nvPr>
        </p:nvSpPr>
        <p:spPr/>
        <p:txBody>
          <a:bodyPr>
            <a:normAutofit lnSpcReduction="10000"/>
          </a:bodyPr>
          <a:lstStyle/>
          <a:p>
            <a:r>
              <a:rPr lang="en-US" dirty="0"/>
              <a:t>Consider these test values:</a:t>
            </a:r>
          </a:p>
          <a:p>
            <a:endParaRPr lang="en-US" dirty="0"/>
          </a:p>
          <a:p>
            <a:endParaRPr lang="en-US" dirty="0"/>
          </a:p>
          <a:p>
            <a:endParaRPr lang="en-US" dirty="0"/>
          </a:p>
          <a:p>
            <a:endParaRPr lang="en-US" dirty="0"/>
          </a:p>
          <a:p>
            <a:r>
              <a:rPr lang="en-US" dirty="0"/>
              <a:t>The model predicts: array([[0.00607997, 0.99392003], [0.06163213, 0.93836787],[0.93207498, 0.06792502]])</a:t>
            </a:r>
          </a:p>
          <a:p>
            <a:r>
              <a:rPr lang="en-US" dirty="0"/>
              <a:t>This means 99%, 94%, 7%. Unfortunately it misses the middle value, but gets the other two right.</a:t>
            </a:r>
            <a:br>
              <a:rPr lang="en-US" dirty="0"/>
            </a:br>
            <a:endParaRPr lang="en-US" dirty="0"/>
          </a:p>
        </p:txBody>
      </p:sp>
      <p:graphicFrame>
        <p:nvGraphicFramePr>
          <p:cNvPr id="4" name="Table 3">
            <a:extLst>
              <a:ext uri="{FF2B5EF4-FFF2-40B4-BE49-F238E27FC236}">
                <a16:creationId xmlns:a16="http://schemas.microsoft.com/office/drawing/2014/main" id="{47C57A77-F471-700C-6926-F2ED345A6E9A}"/>
              </a:ext>
            </a:extLst>
          </p:cNvPr>
          <p:cNvGraphicFramePr>
            <a:graphicFrameLocks noGrp="1"/>
          </p:cNvGraphicFramePr>
          <p:nvPr>
            <p:extLst>
              <p:ext uri="{D42A27DB-BD31-4B8C-83A1-F6EECF244321}">
                <p14:modId xmlns:p14="http://schemas.microsoft.com/office/powerpoint/2010/main" val="2681436590"/>
              </p:ext>
            </p:extLst>
          </p:nvPr>
        </p:nvGraphicFramePr>
        <p:xfrm>
          <a:off x="2307236" y="2400344"/>
          <a:ext cx="7886700" cy="1828800"/>
        </p:xfrm>
        <a:graphic>
          <a:graphicData uri="http://schemas.openxmlformats.org/drawingml/2006/table">
            <a:tbl>
              <a:tblPr/>
              <a:tblGrid>
                <a:gridCol w="1971675">
                  <a:extLst>
                    <a:ext uri="{9D8B030D-6E8A-4147-A177-3AD203B41FA5}">
                      <a16:colId xmlns:a16="http://schemas.microsoft.com/office/drawing/2014/main" val="1434192330"/>
                    </a:ext>
                  </a:extLst>
                </a:gridCol>
                <a:gridCol w="1971675">
                  <a:extLst>
                    <a:ext uri="{9D8B030D-6E8A-4147-A177-3AD203B41FA5}">
                      <a16:colId xmlns:a16="http://schemas.microsoft.com/office/drawing/2014/main" val="424727814"/>
                    </a:ext>
                  </a:extLst>
                </a:gridCol>
                <a:gridCol w="1971675">
                  <a:extLst>
                    <a:ext uri="{9D8B030D-6E8A-4147-A177-3AD203B41FA5}">
                      <a16:colId xmlns:a16="http://schemas.microsoft.com/office/drawing/2014/main" val="3957258077"/>
                    </a:ext>
                  </a:extLst>
                </a:gridCol>
                <a:gridCol w="1971675">
                  <a:extLst>
                    <a:ext uri="{9D8B030D-6E8A-4147-A177-3AD203B41FA5}">
                      <a16:colId xmlns:a16="http://schemas.microsoft.com/office/drawing/2014/main" val="3988905717"/>
                    </a:ext>
                  </a:extLst>
                </a:gridCol>
              </a:tblGrid>
              <a:tr h="0">
                <a:tc>
                  <a:txBody>
                    <a:bodyPr/>
                    <a:lstStyle/>
                    <a:p>
                      <a:r>
                        <a:rPr lang="en-US" sz="2400" dirty="0" err="1"/>
                        <a:t>GrLivArea</a:t>
                      </a:r>
                      <a:endParaRPr lang="en-US" sz="2400" dirty="0"/>
                    </a:p>
                  </a:txBody>
                  <a:tcPr anchor="ctr">
                    <a:lnL>
                      <a:noFill/>
                    </a:lnL>
                    <a:lnR>
                      <a:noFill/>
                    </a:lnR>
                    <a:lnT>
                      <a:noFill/>
                    </a:lnT>
                    <a:lnB>
                      <a:noFill/>
                    </a:lnB>
                  </a:tcPr>
                </a:tc>
                <a:tc>
                  <a:txBody>
                    <a:bodyPr/>
                    <a:lstStyle/>
                    <a:p>
                      <a:r>
                        <a:rPr lang="en-US" sz="2400" dirty="0" err="1"/>
                        <a:t>OverallQual</a:t>
                      </a:r>
                      <a:endParaRPr lang="en-US" sz="2400" dirty="0"/>
                    </a:p>
                  </a:txBody>
                  <a:tcPr anchor="ctr">
                    <a:lnL>
                      <a:noFill/>
                    </a:lnL>
                    <a:lnR>
                      <a:noFill/>
                    </a:lnR>
                    <a:lnT>
                      <a:noFill/>
                    </a:lnT>
                    <a:lnB>
                      <a:noFill/>
                    </a:lnB>
                  </a:tcPr>
                </a:tc>
                <a:tc>
                  <a:txBody>
                    <a:bodyPr/>
                    <a:lstStyle/>
                    <a:p>
                      <a:r>
                        <a:rPr lang="en-US" sz="2400" dirty="0" err="1"/>
                        <a:t>YearBuilt</a:t>
                      </a:r>
                      <a:endParaRPr lang="en-US" sz="2400" dirty="0"/>
                    </a:p>
                  </a:txBody>
                  <a:tcPr anchor="ctr">
                    <a:lnL>
                      <a:noFill/>
                    </a:lnL>
                    <a:lnR w="12700" cmpd="sng">
                      <a:noFill/>
                      <a:prstDash val="solid"/>
                    </a:lnR>
                  </a:tcPr>
                </a:tc>
                <a:tc>
                  <a:txBody>
                    <a:bodyPr/>
                    <a:lstStyle/>
                    <a:p>
                      <a:r>
                        <a:rPr lang="en-US" sz="2400" dirty="0" err="1"/>
                        <a:t>IsExpensive</a:t>
                      </a:r>
                      <a:endParaRPr lang="en-US" sz="2400" dirty="0"/>
                    </a:p>
                  </a:txBody>
                  <a:tcPr anchor="ctr">
                    <a:lnL>
                      <a:noFill/>
                    </a:lnL>
                  </a:tcPr>
                </a:tc>
                <a:extLst>
                  <a:ext uri="{0D108BD9-81ED-4DB2-BD59-A6C34878D82A}">
                    <a16:rowId xmlns:a16="http://schemas.microsoft.com/office/drawing/2014/main" val="3137234512"/>
                  </a:ext>
                </a:extLst>
              </a:tr>
              <a:tr h="0">
                <a:tc>
                  <a:txBody>
                    <a:bodyPr/>
                    <a:lstStyle/>
                    <a:p>
                      <a:r>
                        <a:rPr lang="en-US" sz="2400" dirty="0"/>
                        <a:t>2198</a:t>
                      </a:r>
                    </a:p>
                  </a:txBody>
                  <a:tcPr anchor="ctr">
                    <a:lnL>
                      <a:noFill/>
                    </a:lnL>
                    <a:lnR>
                      <a:noFill/>
                    </a:lnR>
                    <a:lnT>
                      <a:noFill/>
                    </a:lnT>
                    <a:lnB>
                      <a:noFill/>
                    </a:lnB>
                  </a:tcPr>
                </a:tc>
                <a:tc>
                  <a:txBody>
                    <a:bodyPr/>
                    <a:lstStyle/>
                    <a:p>
                      <a:r>
                        <a:rPr lang="en-US" sz="2400"/>
                        <a:t>8</a:t>
                      </a:r>
                    </a:p>
                  </a:txBody>
                  <a:tcPr anchor="ctr">
                    <a:lnL>
                      <a:noFill/>
                    </a:lnL>
                    <a:lnR>
                      <a:noFill/>
                    </a:lnR>
                    <a:lnT>
                      <a:noFill/>
                    </a:lnT>
                    <a:lnB>
                      <a:noFill/>
                    </a:lnB>
                  </a:tcPr>
                </a:tc>
                <a:tc>
                  <a:txBody>
                    <a:bodyPr/>
                    <a:lstStyle/>
                    <a:p>
                      <a:r>
                        <a:rPr lang="en-US" sz="2400" dirty="0"/>
                        <a:t>2000</a:t>
                      </a:r>
                    </a:p>
                  </a:txBody>
                  <a:tcPr anchor="ctr">
                    <a:lnL>
                      <a:noFill/>
                    </a:lnL>
                    <a:lnR>
                      <a:noFill/>
                    </a:lnR>
                    <a:lnB>
                      <a:noFill/>
                    </a:lnB>
                  </a:tcPr>
                </a:tc>
                <a:tc>
                  <a:txBody>
                    <a:bodyPr/>
                    <a:lstStyle/>
                    <a:p>
                      <a:r>
                        <a:rPr lang="en-US" sz="2400" dirty="0"/>
                        <a:t>1</a:t>
                      </a:r>
                    </a:p>
                  </a:txBody>
                  <a:tcPr anchor="ctr">
                    <a:lnL>
                      <a:noFill/>
                    </a:lnL>
                    <a:lnR>
                      <a:noFill/>
                    </a:lnR>
                    <a:lnB>
                      <a:noFill/>
                    </a:lnB>
                  </a:tcPr>
                </a:tc>
                <a:extLst>
                  <a:ext uri="{0D108BD9-81ED-4DB2-BD59-A6C34878D82A}">
                    <a16:rowId xmlns:a16="http://schemas.microsoft.com/office/drawing/2014/main" val="3574492186"/>
                  </a:ext>
                </a:extLst>
              </a:tr>
              <a:tr h="0">
                <a:tc>
                  <a:txBody>
                    <a:bodyPr/>
                    <a:lstStyle/>
                    <a:p>
                      <a:r>
                        <a:rPr lang="en-US" sz="2400"/>
                        <a:t>1774</a:t>
                      </a:r>
                    </a:p>
                  </a:txBody>
                  <a:tcPr anchor="ctr">
                    <a:lnL>
                      <a:noFill/>
                    </a:lnL>
                    <a:lnR>
                      <a:noFill/>
                    </a:lnR>
                    <a:lnT>
                      <a:noFill/>
                    </a:lnT>
                    <a:lnB>
                      <a:noFill/>
                    </a:lnB>
                  </a:tcPr>
                </a:tc>
                <a:tc>
                  <a:txBody>
                    <a:bodyPr/>
                    <a:lstStyle/>
                    <a:p>
                      <a:r>
                        <a:rPr lang="en-US" sz="2400" dirty="0"/>
                        <a:t>7</a:t>
                      </a:r>
                    </a:p>
                  </a:txBody>
                  <a:tcPr anchor="ctr">
                    <a:lnL>
                      <a:noFill/>
                    </a:lnL>
                    <a:lnR>
                      <a:noFill/>
                    </a:lnR>
                    <a:lnT>
                      <a:noFill/>
                    </a:lnT>
                    <a:lnB>
                      <a:noFill/>
                    </a:lnB>
                  </a:tcPr>
                </a:tc>
                <a:tc>
                  <a:txBody>
                    <a:bodyPr/>
                    <a:lstStyle/>
                    <a:p>
                      <a:r>
                        <a:rPr lang="en-US" sz="2400" dirty="0"/>
                        <a:t>1931</a:t>
                      </a:r>
                    </a:p>
                  </a:txBody>
                  <a:tcPr anchor="ctr">
                    <a:lnL>
                      <a:noFill/>
                    </a:lnL>
                    <a:lnR>
                      <a:noFill/>
                    </a:lnR>
                    <a:lnT>
                      <a:noFill/>
                    </a:lnT>
                    <a:lnB>
                      <a:noFill/>
                    </a:lnB>
                  </a:tcPr>
                </a:tc>
                <a:tc>
                  <a:txBody>
                    <a:bodyPr/>
                    <a:lstStyle/>
                    <a:p>
                      <a:r>
                        <a:rPr lang="en-US" sz="2400" dirty="0"/>
                        <a:t>0</a:t>
                      </a:r>
                    </a:p>
                  </a:txBody>
                  <a:tcPr anchor="ctr">
                    <a:lnL>
                      <a:noFill/>
                    </a:lnL>
                    <a:lnR>
                      <a:noFill/>
                    </a:lnR>
                    <a:lnT>
                      <a:noFill/>
                    </a:lnT>
                    <a:lnB>
                      <a:noFill/>
                    </a:lnB>
                  </a:tcPr>
                </a:tc>
                <a:extLst>
                  <a:ext uri="{0D108BD9-81ED-4DB2-BD59-A6C34878D82A}">
                    <a16:rowId xmlns:a16="http://schemas.microsoft.com/office/drawing/2014/main" val="2513950052"/>
                  </a:ext>
                </a:extLst>
              </a:tr>
              <a:tr h="0">
                <a:tc>
                  <a:txBody>
                    <a:bodyPr/>
                    <a:lstStyle/>
                    <a:p>
                      <a:r>
                        <a:rPr lang="en-US" sz="2400" dirty="0"/>
                        <a:t>1077</a:t>
                      </a:r>
                    </a:p>
                  </a:txBody>
                  <a:tcPr anchor="ctr">
                    <a:lnL>
                      <a:noFill/>
                    </a:lnL>
                    <a:lnR>
                      <a:noFill/>
                    </a:lnR>
                    <a:lnT>
                      <a:noFill/>
                    </a:lnT>
                    <a:lnB>
                      <a:noFill/>
                    </a:lnB>
                  </a:tcPr>
                </a:tc>
                <a:tc>
                  <a:txBody>
                    <a:bodyPr/>
                    <a:lstStyle/>
                    <a:p>
                      <a:r>
                        <a:rPr lang="en-US" sz="2400"/>
                        <a:t>5</a:t>
                      </a:r>
                    </a:p>
                  </a:txBody>
                  <a:tcPr anchor="ctr">
                    <a:lnL>
                      <a:noFill/>
                    </a:lnL>
                    <a:lnR>
                      <a:noFill/>
                    </a:lnR>
                    <a:lnT>
                      <a:noFill/>
                    </a:lnT>
                    <a:lnB>
                      <a:noFill/>
                    </a:lnB>
                  </a:tcPr>
                </a:tc>
                <a:tc>
                  <a:txBody>
                    <a:bodyPr/>
                    <a:lstStyle/>
                    <a:p>
                      <a:r>
                        <a:rPr lang="en-US" sz="2400" dirty="0"/>
                        <a:t>1939</a:t>
                      </a:r>
                    </a:p>
                  </a:txBody>
                  <a:tcPr anchor="ctr">
                    <a:lnL>
                      <a:noFill/>
                    </a:lnL>
                    <a:lnR>
                      <a:noFill/>
                    </a:lnR>
                    <a:lnT>
                      <a:noFill/>
                    </a:lnT>
                    <a:lnB>
                      <a:noFill/>
                    </a:lnB>
                  </a:tcPr>
                </a:tc>
                <a:tc>
                  <a:txBody>
                    <a:bodyPr/>
                    <a:lstStyle/>
                    <a:p>
                      <a:r>
                        <a:rPr lang="en-US" sz="2400" dirty="0"/>
                        <a:t>0</a:t>
                      </a:r>
                    </a:p>
                  </a:txBody>
                  <a:tcPr anchor="ctr">
                    <a:lnL>
                      <a:noFill/>
                    </a:lnL>
                    <a:lnR>
                      <a:noFill/>
                    </a:lnR>
                    <a:lnT>
                      <a:noFill/>
                    </a:lnT>
                    <a:lnB>
                      <a:noFill/>
                    </a:lnB>
                  </a:tcPr>
                </a:tc>
                <a:extLst>
                  <a:ext uri="{0D108BD9-81ED-4DB2-BD59-A6C34878D82A}">
                    <a16:rowId xmlns:a16="http://schemas.microsoft.com/office/drawing/2014/main" val="1532523507"/>
                  </a:ext>
                </a:extLst>
              </a:tr>
            </a:tbl>
          </a:graphicData>
        </a:graphic>
      </p:graphicFrame>
    </p:spTree>
    <p:extLst>
      <p:ext uri="{BB962C8B-B14F-4D97-AF65-F5344CB8AC3E}">
        <p14:creationId xmlns:p14="http://schemas.microsoft.com/office/powerpoint/2010/main" val="2183158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4963-AF27-14A2-08A9-A7AA27955955}"/>
              </a:ext>
            </a:extLst>
          </p:cNvPr>
          <p:cNvSpPr>
            <a:spLocks noGrp="1"/>
          </p:cNvSpPr>
          <p:nvPr>
            <p:ph type="title"/>
          </p:nvPr>
        </p:nvSpPr>
        <p:spPr/>
        <p:txBody>
          <a:bodyPr/>
          <a:lstStyle/>
          <a:p>
            <a:r>
              <a:rPr lang="en-US" dirty="0"/>
              <a:t>Estimating accuracy</a:t>
            </a:r>
          </a:p>
        </p:txBody>
      </p:sp>
      <p:sp>
        <p:nvSpPr>
          <p:cNvPr id="3" name="Content Placeholder 2">
            <a:extLst>
              <a:ext uri="{FF2B5EF4-FFF2-40B4-BE49-F238E27FC236}">
                <a16:creationId xmlns:a16="http://schemas.microsoft.com/office/drawing/2014/main" id="{FFCDA7F3-EFD4-3D2D-8B8C-7415A2DE5D74}"/>
              </a:ext>
            </a:extLst>
          </p:cNvPr>
          <p:cNvSpPr>
            <a:spLocks noGrp="1"/>
          </p:cNvSpPr>
          <p:nvPr>
            <p:ph idx="1"/>
          </p:nvPr>
        </p:nvSpPr>
        <p:spPr/>
        <p:txBody>
          <a:bodyPr/>
          <a:lstStyle/>
          <a:p>
            <a:r>
              <a:rPr lang="en-US" dirty="0"/>
              <a:t>We’ll talk about how to evaluate classifiers later in the semester.</a:t>
            </a:r>
          </a:p>
          <a:p>
            <a:r>
              <a:rPr lang="en-US" dirty="0"/>
              <a:t>For now, let’s keep things simple: accuracy. </a:t>
            </a:r>
          </a:p>
          <a:p>
            <a:r>
              <a:rPr lang="en-US" dirty="0"/>
              <a:t>We know our dataset is balanced because we took the median to determine whether the property was cheap or expensive, so accuracy is actually a useful metric.</a:t>
            </a:r>
          </a:p>
          <a:p>
            <a:r>
              <a:rPr lang="en-US" dirty="0"/>
              <a:t>How do we compute it?</a:t>
            </a:r>
          </a:p>
          <a:p>
            <a:r>
              <a:rPr lang="en-US" dirty="0"/>
              <a:t>First, let’s get the list of predictions:</a:t>
            </a:r>
            <a:br>
              <a:rPr lang="en-US" dirty="0"/>
            </a:br>
            <a:r>
              <a:rPr lang="en-US" dirty="0"/>
              <a:t>predictions = model2.predict( </a:t>
            </a:r>
            <a:r>
              <a:rPr lang="en-US" dirty="0" err="1"/>
              <a:t>test_x</a:t>
            </a:r>
            <a:r>
              <a:rPr lang="en-US" dirty="0"/>
              <a:t> )</a:t>
            </a:r>
          </a:p>
        </p:txBody>
      </p:sp>
    </p:spTree>
    <p:extLst>
      <p:ext uri="{BB962C8B-B14F-4D97-AF65-F5344CB8AC3E}">
        <p14:creationId xmlns:p14="http://schemas.microsoft.com/office/powerpoint/2010/main" val="42251828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7C302-F9FA-0E1B-1C03-1C738FB1E2AD}"/>
              </a:ext>
            </a:extLst>
          </p:cNvPr>
          <p:cNvSpPr>
            <a:spLocks noGrp="1"/>
          </p:cNvSpPr>
          <p:nvPr>
            <p:ph type="title"/>
          </p:nvPr>
        </p:nvSpPr>
        <p:spPr/>
        <p:txBody>
          <a:bodyPr/>
          <a:lstStyle/>
          <a:p>
            <a:r>
              <a:rPr lang="en-US" dirty="0"/>
              <a:t>Using metrics</a:t>
            </a:r>
          </a:p>
        </p:txBody>
      </p:sp>
      <p:sp>
        <p:nvSpPr>
          <p:cNvPr id="3" name="Content Placeholder 2">
            <a:extLst>
              <a:ext uri="{FF2B5EF4-FFF2-40B4-BE49-F238E27FC236}">
                <a16:creationId xmlns:a16="http://schemas.microsoft.com/office/drawing/2014/main" id="{38AB0E52-D37A-9B72-6DBA-948B6403FDB5}"/>
              </a:ext>
            </a:extLst>
          </p:cNvPr>
          <p:cNvSpPr>
            <a:spLocks noGrp="1"/>
          </p:cNvSpPr>
          <p:nvPr>
            <p:ph idx="1"/>
          </p:nvPr>
        </p:nvSpPr>
        <p:spPr/>
        <p:txBody>
          <a:bodyPr/>
          <a:lstStyle/>
          <a:p>
            <a:r>
              <a:rPr lang="en-US" dirty="0"/>
              <a:t>Just like we did with MAPE et. al., we can use a metric function</a:t>
            </a:r>
          </a:p>
          <a:p>
            <a:r>
              <a:rPr lang="en-US" dirty="0"/>
              <a:t>This time, we use “</a:t>
            </a:r>
            <a:r>
              <a:rPr lang="en-US" dirty="0" err="1"/>
              <a:t>accuracy_score</a:t>
            </a:r>
            <a:r>
              <a:rPr lang="en-US" dirty="0"/>
              <a:t>”:</a:t>
            </a:r>
            <a:br>
              <a:rPr lang="en-US" dirty="0"/>
            </a:br>
            <a:br>
              <a:rPr lang="en-US" dirty="0"/>
            </a:br>
            <a:r>
              <a:rPr lang="en-US" dirty="0"/>
              <a:t>from </a:t>
            </a:r>
            <a:r>
              <a:rPr lang="en-US" dirty="0" err="1"/>
              <a:t>sklearn.metrics</a:t>
            </a:r>
            <a:r>
              <a:rPr lang="en-US" dirty="0"/>
              <a:t> import </a:t>
            </a:r>
            <a:r>
              <a:rPr lang="en-US" dirty="0" err="1"/>
              <a:t>accuracy_score</a:t>
            </a:r>
            <a:r>
              <a:rPr lang="en-US" dirty="0"/>
              <a:t> </a:t>
            </a:r>
            <a:br>
              <a:rPr lang="en-US" dirty="0"/>
            </a:br>
            <a:br>
              <a:rPr lang="en-US" dirty="0"/>
            </a:br>
            <a:r>
              <a:rPr lang="en-US" dirty="0" err="1"/>
              <a:t>accuracy_score</a:t>
            </a:r>
            <a:r>
              <a:rPr lang="en-US" dirty="0"/>
              <a:t>( </a:t>
            </a:r>
            <a:r>
              <a:rPr lang="en-US" dirty="0" err="1"/>
              <a:t>test_y</a:t>
            </a:r>
            <a:r>
              <a:rPr lang="en-US" dirty="0"/>
              <a:t>, predictions )</a:t>
            </a:r>
          </a:p>
          <a:p>
            <a:endParaRPr lang="en-US" dirty="0"/>
          </a:p>
          <a:p>
            <a:r>
              <a:rPr lang="en-US" dirty="0"/>
              <a:t>Result: 86.5%</a:t>
            </a:r>
          </a:p>
          <a:p>
            <a:r>
              <a:rPr lang="en-US" dirty="0"/>
              <a:t>Not bad. </a:t>
            </a:r>
          </a:p>
        </p:txBody>
      </p:sp>
    </p:spTree>
    <p:extLst>
      <p:ext uri="{BB962C8B-B14F-4D97-AF65-F5344CB8AC3E}">
        <p14:creationId xmlns:p14="http://schemas.microsoft.com/office/powerpoint/2010/main" val="12262805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Yellow question mark">
            <a:extLst>
              <a:ext uri="{FF2B5EF4-FFF2-40B4-BE49-F238E27FC236}">
                <a16:creationId xmlns:a16="http://schemas.microsoft.com/office/drawing/2014/main" id="{BDBF8899-17B9-EF51-059B-B2911EC3303A}"/>
              </a:ext>
            </a:extLst>
          </p:cNvPr>
          <p:cNvPicPr>
            <a:picLocks noChangeAspect="1"/>
          </p:cNvPicPr>
          <p:nvPr/>
        </p:nvPicPr>
        <p:blipFill rotWithShape="1">
          <a:blip r:embed="rId2"/>
          <a:srcRect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F9EA8C-D912-ECF1-3E60-6C0E7CF5556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Questions?</a:t>
            </a:r>
          </a:p>
        </p:txBody>
      </p:sp>
    </p:spTree>
    <p:extLst>
      <p:ext uri="{BB962C8B-B14F-4D97-AF65-F5344CB8AC3E}">
        <p14:creationId xmlns:p14="http://schemas.microsoft.com/office/powerpoint/2010/main" val="2809219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6635-1ABE-6F6F-54C2-7616F599CA5A}"/>
              </a:ext>
            </a:extLst>
          </p:cNvPr>
          <p:cNvSpPr>
            <a:spLocks noGrp="1"/>
          </p:cNvSpPr>
          <p:nvPr>
            <p:ph type="title"/>
          </p:nvPr>
        </p:nvSpPr>
        <p:spPr/>
        <p:txBody>
          <a:bodyPr/>
          <a:lstStyle/>
          <a:p>
            <a:r>
              <a:rPr lang="en-US" dirty="0"/>
              <a:t>Quiz next class</a:t>
            </a:r>
          </a:p>
        </p:txBody>
      </p:sp>
      <p:sp>
        <p:nvSpPr>
          <p:cNvPr id="3" name="Content Placeholder 2">
            <a:extLst>
              <a:ext uri="{FF2B5EF4-FFF2-40B4-BE49-F238E27FC236}">
                <a16:creationId xmlns:a16="http://schemas.microsoft.com/office/drawing/2014/main" id="{7CC60CE5-A645-9D27-5632-BB3A16C4D668}"/>
              </a:ext>
            </a:extLst>
          </p:cNvPr>
          <p:cNvSpPr>
            <a:spLocks noGrp="1"/>
          </p:cNvSpPr>
          <p:nvPr>
            <p:ph idx="1"/>
          </p:nvPr>
        </p:nvSpPr>
        <p:spPr/>
        <p:txBody>
          <a:bodyPr/>
          <a:lstStyle/>
          <a:p>
            <a:r>
              <a:rPr lang="en-US" dirty="0"/>
              <a:t>Make sure you understand how to use the features of pandas we saw here.</a:t>
            </a:r>
          </a:p>
          <a:p>
            <a:r>
              <a:rPr lang="en-US" dirty="0"/>
              <a:t>Specifically:</a:t>
            </a:r>
          </a:p>
          <a:p>
            <a:pPr lvl="1"/>
            <a:r>
              <a:rPr lang="en-US" dirty="0"/>
              <a:t>Sampling</a:t>
            </a:r>
          </a:p>
          <a:p>
            <a:pPr lvl="1"/>
            <a:r>
              <a:rPr lang="en-US" dirty="0"/>
              <a:t>Dropping columns</a:t>
            </a:r>
          </a:p>
          <a:p>
            <a:pPr lvl="1"/>
            <a:r>
              <a:rPr lang="en-US" dirty="0"/>
              <a:t>Inserting columns</a:t>
            </a:r>
          </a:p>
          <a:p>
            <a:pPr lvl="1"/>
            <a:r>
              <a:rPr lang="en-US" dirty="0"/>
              <a:t>Apply</a:t>
            </a:r>
          </a:p>
          <a:p>
            <a:pPr lvl="1"/>
            <a:r>
              <a:rPr lang="en-US" dirty="0"/>
              <a:t>Selecting multiple columns</a:t>
            </a:r>
          </a:p>
          <a:p>
            <a:r>
              <a:rPr lang="en-US" dirty="0"/>
              <a:t>You might be asked to prepare data by splitting it into train, test </a:t>
            </a:r>
            <a:r>
              <a:rPr lang="en-US" dirty="0" err="1"/>
              <a:t>dataframes</a:t>
            </a:r>
            <a:r>
              <a:rPr lang="en-US" dirty="0"/>
              <a:t> like we did here.</a:t>
            </a:r>
          </a:p>
        </p:txBody>
      </p:sp>
    </p:spTree>
    <p:extLst>
      <p:ext uri="{BB962C8B-B14F-4D97-AF65-F5344CB8AC3E}">
        <p14:creationId xmlns:p14="http://schemas.microsoft.com/office/powerpoint/2010/main" val="500332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6635-1ABE-6F6F-54C2-7616F599CA5A}"/>
              </a:ext>
            </a:extLst>
          </p:cNvPr>
          <p:cNvSpPr>
            <a:spLocks noGrp="1"/>
          </p:cNvSpPr>
          <p:nvPr>
            <p:ph type="title"/>
          </p:nvPr>
        </p:nvSpPr>
        <p:spPr/>
        <p:txBody>
          <a:bodyPr/>
          <a:lstStyle/>
          <a:p>
            <a:r>
              <a:rPr lang="en-US" dirty="0"/>
              <a:t>Quiz next class</a:t>
            </a:r>
          </a:p>
        </p:txBody>
      </p:sp>
      <p:sp>
        <p:nvSpPr>
          <p:cNvPr id="3" name="Content Placeholder 2">
            <a:extLst>
              <a:ext uri="{FF2B5EF4-FFF2-40B4-BE49-F238E27FC236}">
                <a16:creationId xmlns:a16="http://schemas.microsoft.com/office/drawing/2014/main" id="{7CC60CE5-A645-9D27-5632-BB3A16C4D668}"/>
              </a:ext>
            </a:extLst>
          </p:cNvPr>
          <p:cNvSpPr>
            <a:spLocks noGrp="1"/>
          </p:cNvSpPr>
          <p:nvPr>
            <p:ph idx="1"/>
          </p:nvPr>
        </p:nvSpPr>
        <p:spPr/>
        <p:txBody>
          <a:bodyPr/>
          <a:lstStyle/>
          <a:p>
            <a:r>
              <a:rPr lang="en-US" dirty="0"/>
              <a:t>Make sure you understand how to use models in </a:t>
            </a:r>
            <a:r>
              <a:rPr lang="en-US" dirty="0" err="1"/>
              <a:t>sk</a:t>
            </a:r>
            <a:r>
              <a:rPr lang="en-US" dirty="0"/>
              <a:t>-learn</a:t>
            </a:r>
          </a:p>
          <a:p>
            <a:r>
              <a:rPr lang="en-US" dirty="0"/>
              <a:t>First, we construct them:</a:t>
            </a:r>
            <a:br>
              <a:rPr lang="en-US" dirty="0"/>
            </a:br>
            <a:r>
              <a:rPr lang="en-US" dirty="0"/>
              <a:t>model = </a:t>
            </a:r>
            <a:r>
              <a:rPr lang="en-US" dirty="0" err="1"/>
              <a:t>SomeModel</a:t>
            </a:r>
            <a:r>
              <a:rPr lang="en-US" dirty="0"/>
              <a:t>( … )</a:t>
            </a:r>
          </a:p>
          <a:p>
            <a:r>
              <a:rPr lang="en-US" dirty="0"/>
              <a:t>Then, we fit them on the data we prepared:</a:t>
            </a:r>
            <a:br>
              <a:rPr lang="en-US" dirty="0"/>
            </a:br>
            <a:r>
              <a:rPr lang="en-US" dirty="0" err="1"/>
              <a:t>model.fit</a:t>
            </a:r>
            <a:r>
              <a:rPr lang="en-US" dirty="0"/>
              <a:t>( </a:t>
            </a:r>
            <a:r>
              <a:rPr lang="en-US" dirty="0" err="1"/>
              <a:t>train_x</a:t>
            </a:r>
            <a:r>
              <a:rPr lang="en-US" dirty="0"/>
              <a:t>, </a:t>
            </a:r>
            <a:r>
              <a:rPr lang="en-US" dirty="0" err="1"/>
              <a:t>train_y</a:t>
            </a:r>
            <a:r>
              <a:rPr lang="en-US" dirty="0"/>
              <a:t>, … )</a:t>
            </a:r>
          </a:p>
          <a:p>
            <a:r>
              <a:rPr lang="en-US" dirty="0"/>
              <a:t>We can use the model to make predictions:</a:t>
            </a:r>
            <a:br>
              <a:rPr lang="en-US" dirty="0"/>
            </a:br>
            <a:r>
              <a:rPr lang="en-US" dirty="0" err="1"/>
              <a:t>pred_y</a:t>
            </a:r>
            <a:r>
              <a:rPr lang="en-US" dirty="0"/>
              <a:t> = </a:t>
            </a:r>
            <a:r>
              <a:rPr lang="en-US" dirty="0" err="1"/>
              <a:t>model.predict</a:t>
            </a:r>
            <a:r>
              <a:rPr lang="en-US" dirty="0"/>
              <a:t>( </a:t>
            </a:r>
            <a:r>
              <a:rPr lang="en-US" dirty="0" err="1"/>
              <a:t>test_x</a:t>
            </a:r>
            <a:r>
              <a:rPr lang="en-US" dirty="0"/>
              <a:t> )</a:t>
            </a:r>
          </a:p>
          <a:p>
            <a:r>
              <a:rPr lang="en-US" dirty="0"/>
              <a:t>And we can compare our predictions to the real y values:</a:t>
            </a:r>
            <a:br>
              <a:rPr lang="en-US" dirty="0"/>
            </a:br>
            <a:r>
              <a:rPr lang="en-US" dirty="0"/>
              <a:t>acc = </a:t>
            </a:r>
            <a:r>
              <a:rPr lang="en-US" dirty="0" err="1"/>
              <a:t>accuracy_score</a:t>
            </a:r>
            <a:r>
              <a:rPr lang="en-US" dirty="0"/>
              <a:t>( </a:t>
            </a:r>
            <a:r>
              <a:rPr lang="en-US" dirty="0" err="1"/>
              <a:t>test_y</a:t>
            </a:r>
            <a:r>
              <a:rPr lang="en-US" dirty="0"/>
              <a:t>, </a:t>
            </a:r>
            <a:r>
              <a:rPr lang="en-US" dirty="0" err="1"/>
              <a:t>pred_y</a:t>
            </a:r>
            <a:r>
              <a:rPr lang="en-US"/>
              <a:t> )</a:t>
            </a:r>
            <a:endParaRPr lang="en-US" dirty="0"/>
          </a:p>
        </p:txBody>
      </p:sp>
    </p:spTree>
    <p:extLst>
      <p:ext uri="{BB962C8B-B14F-4D97-AF65-F5344CB8AC3E}">
        <p14:creationId xmlns:p14="http://schemas.microsoft.com/office/powerpoint/2010/main" val="740152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Yellow question mark">
            <a:extLst>
              <a:ext uri="{FF2B5EF4-FFF2-40B4-BE49-F238E27FC236}">
                <a16:creationId xmlns:a16="http://schemas.microsoft.com/office/drawing/2014/main" id="{BDBF8899-17B9-EF51-059B-B2911EC3303A}"/>
              </a:ext>
            </a:extLst>
          </p:cNvPr>
          <p:cNvPicPr>
            <a:picLocks noChangeAspect="1"/>
          </p:cNvPicPr>
          <p:nvPr/>
        </p:nvPicPr>
        <p:blipFill rotWithShape="1">
          <a:blip r:embed="rId2"/>
          <a:srcRect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F9EA8C-D912-ECF1-3E60-6C0E7CF5556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Questions?</a:t>
            </a:r>
          </a:p>
        </p:txBody>
      </p:sp>
    </p:spTree>
    <p:extLst>
      <p:ext uri="{BB962C8B-B14F-4D97-AF65-F5344CB8AC3E}">
        <p14:creationId xmlns:p14="http://schemas.microsoft.com/office/powerpoint/2010/main" val="3551757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25E5-A1E6-451B-0000-956B23EA656C}"/>
              </a:ext>
            </a:extLst>
          </p:cNvPr>
          <p:cNvSpPr>
            <a:spLocks noGrp="1"/>
          </p:cNvSpPr>
          <p:nvPr>
            <p:ph type="title"/>
          </p:nvPr>
        </p:nvSpPr>
        <p:spPr/>
        <p:txBody>
          <a:bodyPr/>
          <a:lstStyle/>
          <a:p>
            <a:r>
              <a:rPr lang="en-US" dirty="0"/>
              <a:t>Regression vs. Classification</a:t>
            </a:r>
          </a:p>
        </p:txBody>
      </p:sp>
      <p:sp>
        <p:nvSpPr>
          <p:cNvPr id="3" name="Content Placeholder 2">
            <a:extLst>
              <a:ext uri="{FF2B5EF4-FFF2-40B4-BE49-F238E27FC236}">
                <a16:creationId xmlns:a16="http://schemas.microsoft.com/office/drawing/2014/main" id="{0D19F35D-4ED7-8B26-50A4-0C9B4C62D567}"/>
              </a:ext>
            </a:extLst>
          </p:cNvPr>
          <p:cNvSpPr>
            <a:spLocks noGrp="1"/>
          </p:cNvSpPr>
          <p:nvPr>
            <p:ph idx="1"/>
          </p:nvPr>
        </p:nvSpPr>
        <p:spPr/>
        <p:txBody>
          <a:bodyPr/>
          <a:lstStyle/>
          <a:p>
            <a:r>
              <a:rPr lang="en-US" dirty="0"/>
              <a:t>We learned about the difference between supervised and un-supervised learning earlier. [what are they?]</a:t>
            </a:r>
          </a:p>
          <a:p>
            <a:r>
              <a:rPr lang="en-US" dirty="0"/>
              <a:t>We’ve seen classification before. Classification is a supervised ML technique where the model takes a list of features and returns a class.</a:t>
            </a:r>
          </a:p>
          <a:p>
            <a:r>
              <a:rPr lang="en-US" dirty="0"/>
              <a:t>Regression is when we try to predict a smooth value, instead of a class.</a:t>
            </a:r>
          </a:p>
          <a:p>
            <a:r>
              <a:rPr lang="en-US" dirty="0"/>
              <a:t>Let’s see some examples.</a:t>
            </a:r>
          </a:p>
        </p:txBody>
      </p:sp>
    </p:spTree>
    <p:extLst>
      <p:ext uri="{BB962C8B-B14F-4D97-AF65-F5344CB8AC3E}">
        <p14:creationId xmlns:p14="http://schemas.microsoft.com/office/powerpoint/2010/main" val="506863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25E5-A1E6-451B-0000-956B23EA656C}"/>
              </a:ext>
            </a:extLst>
          </p:cNvPr>
          <p:cNvSpPr>
            <a:spLocks noGrp="1"/>
          </p:cNvSpPr>
          <p:nvPr>
            <p:ph type="title"/>
          </p:nvPr>
        </p:nvSpPr>
        <p:spPr/>
        <p:txBody>
          <a:bodyPr/>
          <a:lstStyle/>
          <a:p>
            <a:r>
              <a:rPr lang="en-US" dirty="0"/>
              <a:t>Regression vs. Classification (examples)</a:t>
            </a:r>
          </a:p>
        </p:txBody>
      </p:sp>
      <p:graphicFrame>
        <p:nvGraphicFramePr>
          <p:cNvPr id="4" name="Table 4">
            <a:extLst>
              <a:ext uri="{FF2B5EF4-FFF2-40B4-BE49-F238E27FC236}">
                <a16:creationId xmlns:a16="http://schemas.microsoft.com/office/drawing/2014/main" id="{7697CA72-DE30-D6BB-5178-F1AB4F0C0517}"/>
              </a:ext>
            </a:extLst>
          </p:cNvPr>
          <p:cNvGraphicFramePr>
            <a:graphicFrameLocks noGrp="1"/>
          </p:cNvGraphicFramePr>
          <p:nvPr>
            <p:extLst>
              <p:ext uri="{D42A27DB-BD31-4B8C-83A1-F6EECF244321}">
                <p14:modId xmlns:p14="http://schemas.microsoft.com/office/powerpoint/2010/main" val="399581736"/>
              </p:ext>
            </p:extLst>
          </p:nvPr>
        </p:nvGraphicFramePr>
        <p:xfrm>
          <a:off x="973528" y="1509050"/>
          <a:ext cx="9705298" cy="5348950"/>
        </p:xfrm>
        <a:graphic>
          <a:graphicData uri="http://schemas.openxmlformats.org/drawingml/2006/table">
            <a:tbl>
              <a:tblPr firstRow="1" bandRow="1">
                <a:tableStyleId>{5C22544A-7EE6-4342-B048-85BDC9FD1C3A}</a:tableStyleId>
              </a:tblPr>
              <a:tblGrid>
                <a:gridCol w="4852649">
                  <a:extLst>
                    <a:ext uri="{9D8B030D-6E8A-4147-A177-3AD203B41FA5}">
                      <a16:colId xmlns:a16="http://schemas.microsoft.com/office/drawing/2014/main" val="662627881"/>
                    </a:ext>
                  </a:extLst>
                </a:gridCol>
                <a:gridCol w="4852649">
                  <a:extLst>
                    <a:ext uri="{9D8B030D-6E8A-4147-A177-3AD203B41FA5}">
                      <a16:colId xmlns:a16="http://schemas.microsoft.com/office/drawing/2014/main" val="2831649054"/>
                    </a:ext>
                  </a:extLst>
                </a:gridCol>
              </a:tblGrid>
              <a:tr h="602528">
                <a:tc>
                  <a:txBody>
                    <a:bodyPr/>
                    <a:lstStyle/>
                    <a:p>
                      <a:r>
                        <a:rPr lang="en-US" sz="3200" dirty="0"/>
                        <a:t>Classification</a:t>
                      </a:r>
                    </a:p>
                  </a:txBody>
                  <a:tcPr/>
                </a:tc>
                <a:tc>
                  <a:txBody>
                    <a:bodyPr/>
                    <a:lstStyle/>
                    <a:p>
                      <a:r>
                        <a:rPr lang="en-US" sz="3200" dirty="0"/>
                        <a:t>Regression</a:t>
                      </a:r>
                    </a:p>
                  </a:txBody>
                  <a:tcPr/>
                </a:tc>
                <a:extLst>
                  <a:ext uri="{0D108BD9-81ED-4DB2-BD59-A6C34878D82A}">
                    <a16:rowId xmlns:a16="http://schemas.microsoft.com/office/drawing/2014/main" val="662421161"/>
                  </a:ext>
                </a:extLst>
              </a:tr>
              <a:tr h="602528">
                <a:tc>
                  <a:txBody>
                    <a:bodyPr/>
                    <a:lstStyle/>
                    <a:p>
                      <a:r>
                        <a:rPr lang="en-US" sz="2800" dirty="0"/>
                        <a:t>Whether or not it will rain</a:t>
                      </a:r>
                    </a:p>
                  </a:txBody>
                  <a:tcPr/>
                </a:tc>
                <a:tc>
                  <a:txBody>
                    <a:bodyPr/>
                    <a:lstStyle/>
                    <a:p>
                      <a:r>
                        <a:rPr lang="en-US" sz="2800" dirty="0"/>
                        <a:t>How much it will rain</a:t>
                      </a:r>
                    </a:p>
                  </a:txBody>
                  <a:tcPr/>
                </a:tc>
                <a:extLst>
                  <a:ext uri="{0D108BD9-81ED-4DB2-BD59-A6C34878D82A}">
                    <a16:rowId xmlns:a16="http://schemas.microsoft.com/office/drawing/2014/main" val="1900566952"/>
                  </a:ext>
                </a:extLst>
              </a:tr>
              <a:tr h="1049078">
                <a:tc>
                  <a:txBody>
                    <a:bodyPr/>
                    <a:lstStyle/>
                    <a:p>
                      <a:r>
                        <a:rPr lang="en-US" sz="2800" dirty="0"/>
                        <a:t>Whether a tweet is positive, negative, or neutral</a:t>
                      </a:r>
                    </a:p>
                  </a:txBody>
                  <a:tcPr/>
                </a:tc>
                <a:tc>
                  <a:txBody>
                    <a:bodyPr/>
                    <a:lstStyle/>
                    <a:p>
                      <a:r>
                        <a:rPr lang="en-US" sz="2800" dirty="0"/>
                        <a:t>How positive or negative a tweet is (maybe a score)</a:t>
                      </a:r>
                    </a:p>
                  </a:txBody>
                  <a:tcPr/>
                </a:tc>
                <a:extLst>
                  <a:ext uri="{0D108BD9-81ED-4DB2-BD59-A6C34878D82A}">
                    <a16:rowId xmlns:a16="http://schemas.microsoft.com/office/drawing/2014/main" val="2557619666"/>
                  </a:ext>
                </a:extLst>
              </a:tr>
              <a:tr h="602528">
                <a:tc>
                  <a:txBody>
                    <a:bodyPr/>
                    <a:lstStyle/>
                    <a:p>
                      <a:r>
                        <a:rPr lang="en-US" sz="2800" dirty="0"/>
                        <a:t>From picture: identify animal or plant species</a:t>
                      </a:r>
                    </a:p>
                  </a:txBody>
                  <a:tcPr/>
                </a:tc>
                <a:tc>
                  <a:txBody>
                    <a:bodyPr/>
                    <a:lstStyle/>
                    <a:p>
                      <a:r>
                        <a:rPr lang="en-US" sz="2800" dirty="0"/>
                        <a:t>From picture: estimate age or height of animal/plant</a:t>
                      </a:r>
                    </a:p>
                  </a:txBody>
                  <a:tcPr/>
                </a:tc>
                <a:extLst>
                  <a:ext uri="{0D108BD9-81ED-4DB2-BD59-A6C34878D82A}">
                    <a16:rowId xmlns:a16="http://schemas.microsoft.com/office/drawing/2014/main" val="4048588107"/>
                  </a:ext>
                </a:extLst>
              </a:tr>
              <a:tr h="602528">
                <a:tc>
                  <a:txBody>
                    <a:bodyPr/>
                    <a:lstStyle/>
                    <a:p>
                      <a:r>
                        <a:rPr lang="en-US" sz="2800" dirty="0"/>
                        <a:t>Classify a house as cheap or expensive</a:t>
                      </a:r>
                    </a:p>
                  </a:txBody>
                  <a:tcPr/>
                </a:tc>
                <a:tc>
                  <a:txBody>
                    <a:bodyPr/>
                    <a:lstStyle/>
                    <a:p>
                      <a:r>
                        <a:rPr lang="en-US" sz="2800" dirty="0"/>
                        <a:t>Estimate the value of a house</a:t>
                      </a:r>
                    </a:p>
                  </a:txBody>
                  <a:tcPr/>
                </a:tc>
                <a:extLst>
                  <a:ext uri="{0D108BD9-81ED-4DB2-BD59-A6C34878D82A}">
                    <a16:rowId xmlns:a16="http://schemas.microsoft.com/office/drawing/2014/main" val="3143739319"/>
                  </a:ext>
                </a:extLst>
              </a:tr>
              <a:tr h="602528">
                <a:tc>
                  <a:txBody>
                    <a:bodyPr/>
                    <a:lstStyle/>
                    <a:p>
                      <a:r>
                        <a:rPr lang="en-US" sz="2800" dirty="0"/>
                        <a:t>Estimate someone as long-lived</a:t>
                      </a:r>
                    </a:p>
                  </a:txBody>
                  <a:tcPr/>
                </a:tc>
                <a:tc>
                  <a:txBody>
                    <a:bodyPr/>
                    <a:lstStyle/>
                    <a:p>
                      <a:r>
                        <a:rPr lang="en-US" sz="2800" dirty="0"/>
                        <a:t>Estimate life span in years</a:t>
                      </a:r>
                    </a:p>
                  </a:txBody>
                  <a:tcPr/>
                </a:tc>
                <a:extLst>
                  <a:ext uri="{0D108BD9-81ED-4DB2-BD59-A6C34878D82A}">
                    <a16:rowId xmlns:a16="http://schemas.microsoft.com/office/drawing/2014/main" val="877339098"/>
                  </a:ext>
                </a:extLst>
              </a:tr>
              <a:tr h="602528">
                <a:tc>
                  <a:txBody>
                    <a:bodyPr/>
                    <a:lstStyle/>
                    <a:p>
                      <a:r>
                        <a:rPr lang="en-US" sz="2800" dirty="0"/>
                        <a:t>[Your example goes here]</a:t>
                      </a:r>
                    </a:p>
                  </a:txBody>
                  <a:tcPr/>
                </a:tc>
                <a:tc>
                  <a:txBody>
                    <a:bodyPr/>
                    <a:lstStyle/>
                    <a:p>
                      <a:r>
                        <a:rPr lang="en-US" sz="2800" dirty="0"/>
                        <a:t>[Your example goes here]</a:t>
                      </a:r>
                    </a:p>
                  </a:txBody>
                  <a:tcPr/>
                </a:tc>
                <a:extLst>
                  <a:ext uri="{0D108BD9-81ED-4DB2-BD59-A6C34878D82A}">
                    <a16:rowId xmlns:a16="http://schemas.microsoft.com/office/drawing/2014/main" val="2946545614"/>
                  </a:ext>
                </a:extLst>
              </a:tr>
            </a:tbl>
          </a:graphicData>
        </a:graphic>
      </p:graphicFrame>
    </p:spTree>
    <p:extLst>
      <p:ext uri="{BB962C8B-B14F-4D97-AF65-F5344CB8AC3E}">
        <p14:creationId xmlns:p14="http://schemas.microsoft.com/office/powerpoint/2010/main" val="1289282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ultVTI">
  <a:themeElements>
    <a:clrScheme name="AnalogousFromLightSeedRightStep">
      <a:dk1>
        <a:srgbClr val="000000"/>
      </a:dk1>
      <a:lt1>
        <a:srgbClr val="FFFFFF"/>
      </a:lt1>
      <a:dk2>
        <a:srgbClr val="412427"/>
      </a:dk2>
      <a:lt2>
        <a:srgbClr val="E2E8E7"/>
      </a:lt2>
      <a:accent1>
        <a:srgbClr val="C6969A"/>
      </a:accent1>
      <a:accent2>
        <a:srgbClr val="BA927F"/>
      </a:accent2>
      <a:accent3>
        <a:srgbClr val="AEA383"/>
      </a:accent3>
      <a:accent4>
        <a:srgbClr val="A0A873"/>
      </a:accent4>
      <a:accent5>
        <a:srgbClr val="93AB81"/>
      </a:accent5>
      <a:accent6>
        <a:srgbClr val="79B078"/>
      </a:accent6>
      <a:hlink>
        <a:srgbClr val="568E89"/>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docProps/app.xml><?xml version="1.0" encoding="utf-8"?>
<Properties xmlns="http://schemas.openxmlformats.org/officeDocument/2006/extended-properties" xmlns:vt="http://schemas.openxmlformats.org/officeDocument/2006/docPropsVTypes">
  <TotalTime>9093</TotalTime>
  <Words>6181</Words>
  <Application>Microsoft Office PowerPoint</Application>
  <PresentationFormat>Widescreen</PresentationFormat>
  <Paragraphs>575</Paragraphs>
  <Slides>78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78</vt:i4>
      </vt:variant>
    </vt:vector>
  </HeadingPairs>
  <TitlesOfParts>
    <vt:vector size="85" baseType="lpstr">
      <vt:lpstr>Arial</vt:lpstr>
      <vt:lpstr>Calibri</vt:lpstr>
      <vt:lpstr>Calibri Light</vt:lpstr>
      <vt:lpstr>Cambria Math</vt:lpstr>
      <vt:lpstr>Georgia Pro Light</vt:lpstr>
      <vt:lpstr>Office Theme</vt:lpstr>
      <vt:lpstr>VaultVTI</vt:lpstr>
      <vt:lpstr>CS 483: Machine Learning</vt:lpstr>
      <vt:lpstr>Last week</vt:lpstr>
      <vt:lpstr>This week</vt:lpstr>
      <vt:lpstr>But first, the quiz</vt:lpstr>
      <vt:lpstr>The “quiz”</vt:lpstr>
      <vt:lpstr>Quiz answers</vt:lpstr>
      <vt:lpstr>Questions?</vt:lpstr>
      <vt:lpstr>Regression vs. Classification</vt:lpstr>
      <vt:lpstr>Regression vs. Classification (examples)</vt:lpstr>
      <vt:lpstr>But classifiers can output percentages?</vt:lpstr>
      <vt:lpstr>Linear regression</vt:lpstr>
      <vt:lpstr>How it works</vt:lpstr>
      <vt:lpstr>How it works (2)</vt:lpstr>
      <vt:lpstr>How it works (3)</vt:lpstr>
      <vt:lpstr>Using this model</vt:lpstr>
      <vt:lpstr>What about e?</vt:lpstr>
      <vt:lpstr>Questions?</vt:lpstr>
      <vt:lpstr>Least-squares</vt:lpstr>
      <vt:lpstr>Least-squares (2)</vt:lpstr>
      <vt:lpstr>Least-squares (3)</vt:lpstr>
      <vt:lpstr>That’s enough math</vt:lpstr>
      <vt:lpstr>Let’s see:</vt:lpstr>
      <vt:lpstr>Okay, let’s take a subset</vt:lpstr>
      <vt:lpstr>Selecting important columns</vt:lpstr>
      <vt:lpstr>Weird pandas syntax</vt:lpstr>
      <vt:lpstr>Let’s plot correlations</vt:lpstr>
      <vt:lpstr>Viewing the correlations</vt:lpstr>
      <vt:lpstr>What it tells us</vt:lpstr>
      <vt:lpstr>My thoughts</vt:lpstr>
      <vt:lpstr>Overall quality</vt:lpstr>
      <vt:lpstr>Plotting both (brace yourself)</vt:lpstr>
      <vt:lpstr>3D scatter plot</vt:lpstr>
      <vt:lpstr>Last plot</vt:lpstr>
      <vt:lpstr>Verdict</vt:lpstr>
      <vt:lpstr>Questions?</vt:lpstr>
      <vt:lpstr>Finally using Sci-kit learn</vt:lpstr>
      <vt:lpstr>Constructing the model</vt:lpstr>
      <vt:lpstr>Preparing the dataset</vt:lpstr>
      <vt:lpstr>Fitting the model</vt:lpstr>
      <vt:lpstr>Predicting with the model</vt:lpstr>
      <vt:lpstr>How is it?</vt:lpstr>
      <vt:lpstr>R^2 score</vt:lpstr>
      <vt:lpstr>Improving R^2 </vt:lpstr>
      <vt:lpstr>Remember:</vt:lpstr>
      <vt:lpstr>What about more concrete error?</vt:lpstr>
      <vt:lpstr>Computing an error metric</vt:lpstr>
      <vt:lpstr>Percentage error</vt:lpstr>
      <vt:lpstr>Questions?</vt:lpstr>
      <vt:lpstr>What about classification</vt:lpstr>
      <vt:lpstr>How would linear regression classify?</vt:lpstr>
      <vt:lpstr>Problem 1: no upper bound</vt:lpstr>
      <vt:lpstr>Problem 2: No lower bound</vt:lpstr>
      <vt:lpstr>Solving these problems</vt:lpstr>
      <vt:lpstr>Solving these problems (2)</vt:lpstr>
      <vt:lpstr>Intuition behind logistic regression</vt:lpstr>
      <vt:lpstr>The curve</vt:lpstr>
      <vt:lpstr>More variables</vt:lpstr>
      <vt:lpstr>How do we predict with it?</vt:lpstr>
      <vt:lpstr>How do we predict with it? (2)</vt:lpstr>
      <vt:lpstr>The intuition</vt:lpstr>
      <vt:lpstr>Maximum likelihood</vt:lpstr>
      <vt:lpstr>Gradient descent</vt:lpstr>
      <vt:lpstr>Questions?</vt:lpstr>
      <vt:lpstr>Making classes</vt:lpstr>
      <vt:lpstr>Creating a column</vt:lpstr>
      <vt:lpstr>Adding the column to the frame</vt:lpstr>
      <vt:lpstr>What do we get?</vt:lpstr>
      <vt:lpstr>Preparing data to train and test</vt:lpstr>
      <vt:lpstr>Initializing and fitting the model</vt:lpstr>
      <vt:lpstr>Using the model</vt:lpstr>
      <vt:lpstr>Interpreting the results</vt:lpstr>
      <vt:lpstr>Sample predition</vt:lpstr>
      <vt:lpstr>Estimating accuracy</vt:lpstr>
      <vt:lpstr>Using metrics</vt:lpstr>
      <vt:lpstr>Questions?</vt:lpstr>
      <vt:lpstr>Quiz next class</vt:lpstr>
      <vt:lpstr>Quiz next class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483: Machine Learning</dc:title>
  <dc:creator>Grant Williams</dc:creator>
  <cp:lastModifiedBy>Williams, Grant Stuart</cp:lastModifiedBy>
  <cp:revision>6</cp:revision>
  <dcterms:created xsi:type="dcterms:W3CDTF">2022-07-31T03:53:10Z</dcterms:created>
  <dcterms:modified xsi:type="dcterms:W3CDTF">2023-09-13T17:04:43Z</dcterms:modified>
</cp:coreProperties>
</file>